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"/>
  </p:notesMasterIdLst>
  <p:sldIdLst>
    <p:sldId id="256" r:id="rId2"/>
    <p:sldId id="259" r:id="rId3"/>
    <p:sldId id="257" r:id="rId4"/>
    <p:sldId id="258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675"/>
    <a:srgbClr val="FF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60"/>
  </p:normalViewPr>
  <p:slideViewPr>
    <p:cSldViewPr snapToGrid="0">
      <p:cViewPr>
        <p:scale>
          <a:sx n="100" d="100"/>
          <a:sy n="100" d="100"/>
        </p:scale>
        <p:origin x="2556" y="-17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13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openxmlformats.org/officeDocument/2006/relationships/customXml" Target="../customXml/item2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customXml" Target="../customXml/item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D0B648-1F41-4573-9E13-FEBE61565919}" type="datetimeFigureOut">
              <a:rPr lang="de-DE" smtClean="0"/>
              <a:t>12.03.2026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0DE5D-786E-482A-9022-868DBB7268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7589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0DE5D-786E-482A-9022-868DBB7268C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5630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10DE5D-786E-482A-9022-868DBB7268C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8223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EC123-B041-4866-B177-F34A0A47D0B4}" type="datetimeFigureOut">
              <a:rPr lang="de-DE" smtClean="0"/>
              <a:t>12.03.2026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5BFC-E255-495E-B2FE-AAE2DEE328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5712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EC123-B041-4866-B177-F34A0A47D0B4}" type="datetimeFigureOut">
              <a:rPr lang="de-DE" smtClean="0"/>
              <a:t>12.03.2026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5BFC-E255-495E-B2FE-AAE2DEE328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7625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EC123-B041-4866-B177-F34A0A47D0B4}" type="datetimeFigureOut">
              <a:rPr lang="de-DE" smtClean="0"/>
              <a:t>12.03.2026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5BFC-E255-495E-B2FE-AAE2DEE328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745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EC123-B041-4866-B177-F34A0A47D0B4}" type="datetimeFigureOut">
              <a:rPr lang="de-DE" smtClean="0"/>
              <a:t>12.03.2026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5BFC-E255-495E-B2FE-AAE2DEE328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9720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EC123-B041-4866-B177-F34A0A47D0B4}" type="datetimeFigureOut">
              <a:rPr lang="de-DE" smtClean="0"/>
              <a:t>12.03.2026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5BFC-E255-495E-B2FE-AAE2DEE328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4145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EC123-B041-4866-B177-F34A0A47D0B4}" type="datetimeFigureOut">
              <a:rPr lang="de-DE" smtClean="0"/>
              <a:t>12.03.2026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5BFC-E255-495E-B2FE-AAE2DEE328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0649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EC123-B041-4866-B177-F34A0A47D0B4}" type="datetimeFigureOut">
              <a:rPr lang="de-DE" smtClean="0"/>
              <a:t>12.03.2026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5BFC-E255-495E-B2FE-AAE2DEE328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4639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EC123-B041-4866-B177-F34A0A47D0B4}" type="datetimeFigureOut">
              <a:rPr lang="de-DE" smtClean="0"/>
              <a:t>12.03.2026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5BFC-E255-495E-B2FE-AAE2DEE328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039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EC123-B041-4866-B177-F34A0A47D0B4}" type="datetimeFigureOut">
              <a:rPr lang="de-DE" smtClean="0"/>
              <a:t>12.03.2026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5BFC-E255-495E-B2FE-AAE2DEE328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7579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EC123-B041-4866-B177-F34A0A47D0B4}" type="datetimeFigureOut">
              <a:rPr lang="de-DE" smtClean="0"/>
              <a:t>12.03.2026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5BFC-E255-495E-B2FE-AAE2DEE328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2916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EC123-B041-4866-B177-F34A0A47D0B4}" type="datetimeFigureOut">
              <a:rPr lang="de-DE" smtClean="0"/>
              <a:t>12.03.2026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5BFC-E255-495E-B2FE-AAE2DEE328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8187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5EC123-B041-4866-B177-F34A0A47D0B4}" type="datetimeFigureOut">
              <a:rPr lang="de-DE" smtClean="0"/>
              <a:t>12.03.2026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BE5BFC-E255-495E-B2FE-AAE2DEE328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4119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id="{EEF2E6F5-CA81-38AB-DF75-DF8A23D656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835609"/>
              </p:ext>
            </p:extLst>
          </p:nvPr>
        </p:nvGraphicFramePr>
        <p:xfrm>
          <a:off x="3086438" y="149756"/>
          <a:ext cx="3131483" cy="389128"/>
        </p:xfrm>
        <a:graphic>
          <a:graphicData uri="http://schemas.openxmlformats.org/drawingml/2006/table">
            <a:tbl>
              <a:tblPr firstRow="1" firstCol="1" bandRow="1"/>
              <a:tblGrid>
                <a:gridCol w="3131483">
                  <a:extLst>
                    <a:ext uri="{9D8B030D-6E8A-4147-A177-3AD203B41FA5}">
                      <a16:colId xmlns:a16="http://schemas.microsoft.com/office/drawing/2014/main" val="1611793249"/>
                    </a:ext>
                  </a:extLst>
                </a:gridCol>
              </a:tblGrid>
              <a:tr h="149552"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  <a:buNone/>
                      </a:pPr>
                      <a:r>
                        <a:rPr lang="de-DE" sz="700" cap="all" dirty="0">
                          <a:solidFill>
                            <a:srgbClr val="28717D"/>
                          </a:solidFill>
                          <a:effectLst/>
                          <a:latin typeface="Ciutadella Rounded Regular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UNTERRICHTSIMPULSE </a:t>
                      </a:r>
                      <a:r>
                        <a:rPr lang="de-DE" sz="700" cap="all" dirty="0" err="1">
                          <a:solidFill>
                            <a:srgbClr val="28717D"/>
                          </a:solidFill>
                          <a:effectLst/>
                          <a:latin typeface="Ciutadella Rounded Regular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stark:zusammen</a:t>
                      </a:r>
                      <a:endParaRPr lang="de-DE" sz="1200" cap="all" dirty="0">
                        <a:solidFill>
                          <a:srgbClr val="28717D"/>
                        </a:solidFill>
                        <a:effectLst/>
                        <a:latin typeface="Ciutadella Rounded Regular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9922304"/>
                  </a:ext>
                </a:extLst>
              </a:tr>
              <a:tr h="149552"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  <a:buNone/>
                      </a:pPr>
                      <a:r>
                        <a:rPr lang="de-DE" sz="700" cap="all" dirty="0">
                          <a:solidFill>
                            <a:srgbClr val="28717D"/>
                          </a:solidFill>
                          <a:effectLst/>
                          <a:latin typeface="Ciutadella Rounded Regular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Thema 1: Gefühle checken: Einsamkeit verstehen – gemeinsam hinschauen</a:t>
                      </a:r>
                      <a:endParaRPr lang="de-DE" sz="1200" cap="all" dirty="0">
                        <a:solidFill>
                          <a:srgbClr val="28717D"/>
                        </a:solidFill>
                        <a:effectLst/>
                        <a:latin typeface="Ciutadella Rounded Regular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185586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274A8FAA-6960-213F-D217-F6D04F97D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51" y="628427"/>
            <a:ext cx="5766098" cy="864914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A6F7A57-BA53-2894-7F98-AD005284B873}"/>
              </a:ext>
            </a:extLst>
          </p:cNvPr>
          <p:cNvSpPr txBox="1"/>
          <p:nvPr/>
        </p:nvSpPr>
        <p:spPr>
          <a:xfrm rot="16200000">
            <a:off x="-809995" y="8110598"/>
            <a:ext cx="2025727" cy="10772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700" dirty="0">
                <a:latin typeface="Lyon Text Regular" panose="02000503070000020004" pitchFamily="50" charset="0"/>
              </a:rPr>
              <a:t>© Team Gesundheit GmbH 2026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3C64F10-FCF6-8593-6E8E-F94BDF7FAFCD}"/>
              </a:ext>
            </a:extLst>
          </p:cNvPr>
          <p:cNvSpPr txBox="1"/>
          <p:nvPr/>
        </p:nvSpPr>
        <p:spPr>
          <a:xfrm>
            <a:off x="3529399" y="9234472"/>
            <a:ext cx="4034789" cy="200055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lang="de-DE" sz="700" dirty="0">
                <a:latin typeface="Lyon Text Regular" panose="02000503070000020004" pitchFamily="50" charset="0"/>
              </a:rPr>
              <a:t>Hinweis: Die Bilder wurden mithilfe Künstlicher Intelligenz generiert.</a:t>
            </a:r>
          </a:p>
        </p:txBody>
      </p:sp>
    </p:spTree>
    <p:extLst>
      <p:ext uri="{BB962C8B-B14F-4D97-AF65-F5344CB8AC3E}">
        <p14:creationId xmlns:p14="http://schemas.microsoft.com/office/powerpoint/2010/main" val="1527113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AFF97-BF31-1727-8ACA-4EBA413AE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51E3CE7-DCB9-6371-EFE0-5DDD0E43E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51" y="628427"/>
            <a:ext cx="5766098" cy="8649147"/>
          </a:xfrm>
          <a:prstGeom prst="rect">
            <a:avLst/>
          </a:prstGeom>
        </p:spPr>
      </p:pic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49091F66-DD0D-61F6-2A64-480F226530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803392"/>
              </p:ext>
            </p:extLst>
          </p:nvPr>
        </p:nvGraphicFramePr>
        <p:xfrm>
          <a:off x="3086438" y="149756"/>
          <a:ext cx="3131483" cy="389128"/>
        </p:xfrm>
        <a:graphic>
          <a:graphicData uri="http://schemas.openxmlformats.org/drawingml/2006/table">
            <a:tbl>
              <a:tblPr firstRow="1" firstCol="1" bandRow="1"/>
              <a:tblGrid>
                <a:gridCol w="3131483">
                  <a:extLst>
                    <a:ext uri="{9D8B030D-6E8A-4147-A177-3AD203B41FA5}">
                      <a16:colId xmlns:a16="http://schemas.microsoft.com/office/drawing/2014/main" val="1611793249"/>
                    </a:ext>
                  </a:extLst>
                </a:gridCol>
              </a:tblGrid>
              <a:tr h="149552"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  <a:buNone/>
                      </a:pPr>
                      <a:r>
                        <a:rPr lang="de-DE" sz="700" cap="all" dirty="0">
                          <a:solidFill>
                            <a:srgbClr val="28717D"/>
                          </a:solidFill>
                          <a:effectLst/>
                          <a:latin typeface="Ciutadella Rounded Regular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UNTERRICHTSIMPULSE </a:t>
                      </a:r>
                      <a:r>
                        <a:rPr lang="de-DE" sz="700" cap="all" dirty="0" err="1">
                          <a:solidFill>
                            <a:srgbClr val="28717D"/>
                          </a:solidFill>
                          <a:effectLst/>
                          <a:latin typeface="Ciutadella Rounded Regular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stark:zusammen</a:t>
                      </a:r>
                      <a:endParaRPr lang="de-DE" sz="1200" cap="all" dirty="0">
                        <a:solidFill>
                          <a:srgbClr val="28717D"/>
                        </a:solidFill>
                        <a:effectLst/>
                        <a:latin typeface="Ciutadella Rounded Regular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9922304"/>
                  </a:ext>
                </a:extLst>
              </a:tr>
              <a:tr h="149552"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  <a:buNone/>
                      </a:pPr>
                      <a:r>
                        <a:rPr lang="de-DE" sz="700" cap="all" dirty="0">
                          <a:solidFill>
                            <a:srgbClr val="28717D"/>
                          </a:solidFill>
                          <a:effectLst/>
                          <a:latin typeface="Ciutadella Rounded Regular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Thema 1: Gefühle checken: Einsamkeit verstehen – gemeinsam hinschauen</a:t>
                      </a:r>
                      <a:endParaRPr lang="de-DE" sz="1200" cap="all" dirty="0">
                        <a:solidFill>
                          <a:srgbClr val="28717D"/>
                        </a:solidFill>
                        <a:effectLst/>
                        <a:latin typeface="Ciutadella Rounded Regular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1855863"/>
                  </a:ext>
                </a:extLst>
              </a:tr>
            </a:tbl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F6917B19-9BE4-09A6-BCAB-888882514091}"/>
              </a:ext>
            </a:extLst>
          </p:cNvPr>
          <p:cNvSpPr txBox="1"/>
          <p:nvPr/>
        </p:nvSpPr>
        <p:spPr>
          <a:xfrm rot="16200000">
            <a:off x="-809995" y="8110598"/>
            <a:ext cx="2025727" cy="10772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700" dirty="0">
                <a:latin typeface="Lyon Text Regular" panose="02000503070000020004" pitchFamily="50" charset="0"/>
              </a:rPr>
              <a:t>© Team Gesundheit GmbH 2026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E48252B-169E-F840-7BC8-51241C37B83B}"/>
              </a:ext>
            </a:extLst>
          </p:cNvPr>
          <p:cNvSpPr txBox="1"/>
          <p:nvPr/>
        </p:nvSpPr>
        <p:spPr>
          <a:xfrm>
            <a:off x="3529399" y="9234472"/>
            <a:ext cx="4034789" cy="200055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lang="de-DE" sz="700" dirty="0">
                <a:latin typeface="Lyon Text Regular" panose="02000503070000020004" pitchFamily="50" charset="0"/>
              </a:rPr>
              <a:t>Hinweis: Die Bilder wurden mithilfe Künstlicher Intelligenz generiert.</a:t>
            </a:r>
          </a:p>
        </p:txBody>
      </p:sp>
    </p:spTree>
    <p:extLst>
      <p:ext uri="{BB962C8B-B14F-4D97-AF65-F5344CB8AC3E}">
        <p14:creationId xmlns:p14="http://schemas.microsoft.com/office/powerpoint/2010/main" val="3298197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58824-4E20-0D00-2CE7-3E087B2C1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DB6E7A8-EEE1-4C4D-1CF9-8376EB33E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51" y="628427"/>
            <a:ext cx="5766098" cy="8649147"/>
          </a:xfrm>
          <a:prstGeom prst="rect">
            <a:avLst/>
          </a:prstGeom>
        </p:spPr>
      </p:pic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A3C754E7-C47A-2FD7-B44E-C910FE709A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087569"/>
              </p:ext>
            </p:extLst>
          </p:nvPr>
        </p:nvGraphicFramePr>
        <p:xfrm>
          <a:off x="3086438" y="149756"/>
          <a:ext cx="3131483" cy="389128"/>
        </p:xfrm>
        <a:graphic>
          <a:graphicData uri="http://schemas.openxmlformats.org/drawingml/2006/table">
            <a:tbl>
              <a:tblPr firstRow="1" firstCol="1" bandRow="1"/>
              <a:tblGrid>
                <a:gridCol w="3131483">
                  <a:extLst>
                    <a:ext uri="{9D8B030D-6E8A-4147-A177-3AD203B41FA5}">
                      <a16:colId xmlns:a16="http://schemas.microsoft.com/office/drawing/2014/main" val="1611793249"/>
                    </a:ext>
                  </a:extLst>
                </a:gridCol>
              </a:tblGrid>
              <a:tr h="149552"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  <a:buNone/>
                      </a:pPr>
                      <a:r>
                        <a:rPr lang="de-DE" sz="700" cap="all" dirty="0">
                          <a:solidFill>
                            <a:srgbClr val="28717D"/>
                          </a:solidFill>
                          <a:effectLst/>
                          <a:latin typeface="Ciutadella Rounded Regular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UNTERRICHTSIMPULSE </a:t>
                      </a:r>
                      <a:r>
                        <a:rPr lang="de-DE" sz="700" cap="all" dirty="0" err="1">
                          <a:solidFill>
                            <a:srgbClr val="28717D"/>
                          </a:solidFill>
                          <a:effectLst/>
                          <a:latin typeface="Ciutadella Rounded Regular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stark:zusammen</a:t>
                      </a:r>
                      <a:endParaRPr lang="de-DE" sz="1200" cap="all" dirty="0">
                        <a:solidFill>
                          <a:srgbClr val="28717D"/>
                        </a:solidFill>
                        <a:effectLst/>
                        <a:latin typeface="Ciutadella Rounded Regular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9922304"/>
                  </a:ext>
                </a:extLst>
              </a:tr>
              <a:tr h="149552"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  <a:buNone/>
                      </a:pPr>
                      <a:r>
                        <a:rPr lang="de-DE" sz="700" cap="all" dirty="0">
                          <a:solidFill>
                            <a:srgbClr val="28717D"/>
                          </a:solidFill>
                          <a:effectLst/>
                          <a:latin typeface="Ciutadella Rounded Regular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Thema 1: Gefühle checken: Einsamkeit verstehen – gemeinsam hinschauen</a:t>
                      </a:r>
                      <a:endParaRPr lang="de-DE" sz="1200" cap="all" dirty="0">
                        <a:solidFill>
                          <a:srgbClr val="28717D"/>
                        </a:solidFill>
                        <a:effectLst/>
                        <a:latin typeface="Ciutadella Rounded Regular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1855863"/>
                  </a:ext>
                </a:extLst>
              </a:tr>
            </a:tbl>
          </a:graphicData>
        </a:graphic>
      </p:graphicFrame>
      <p:sp>
        <p:nvSpPr>
          <p:cNvPr id="7" name="Textfeld 6">
            <a:extLst>
              <a:ext uri="{FF2B5EF4-FFF2-40B4-BE49-F238E27FC236}">
                <a16:creationId xmlns:a16="http://schemas.microsoft.com/office/drawing/2014/main" id="{CAB57065-099A-B450-E869-A55B45126ADE}"/>
              </a:ext>
            </a:extLst>
          </p:cNvPr>
          <p:cNvSpPr txBox="1"/>
          <p:nvPr/>
        </p:nvSpPr>
        <p:spPr>
          <a:xfrm rot="16200000">
            <a:off x="-809995" y="8110598"/>
            <a:ext cx="2025727" cy="10772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700" dirty="0">
                <a:latin typeface="Lyon Text Regular" panose="02000503070000020004" pitchFamily="50" charset="0"/>
              </a:rPr>
              <a:t>© Team Gesundheit GmbH 2026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EA0CE51-0311-B319-43FA-3C6E52C81D94}"/>
              </a:ext>
            </a:extLst>
          </p:cNvPr>
          <p:cNvSpPr txBox="1"/>
          <p:nvPr/>
        </p:nvSpPr>
        <p:spPr>
          <a:xfrm>
            <a:off x="3529399" y="9234472"/>
            <a:ext cx="4034789" cy="200055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lang="de-DE" sz="700" dirty="0">
                <a:latin typeface="Lyon Text Regular" panose="02000503070000020004" pitchFamily="50" charset="0"/>
              </a:rPr>
              <a:t>Hinweis: Die Bilder wurden mithilfe Künstlicher Intelligenz generiert.</a:t>
            </a:r>
          </a:p>
        </p:txBody>
      </p:sp>
    </p:spTree>
    <p:extLst>
      <p:ext uri="{BB962C8B-B14F-4D97-AF65-F5344CB8AC3E}">
        <p14:creationId xmlns:p14="http://schemas.microsoft.com/office/powerpoint/2010/main" val="1258470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A74079-5D2B-4766-4692-D70236BB6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AB3EA891-D995-FED6-81D7-547836446B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51" y="628427"/>
            <a:ext cx="5766098" cy="8649147"/>
          </a:xfrm>
          <a:prstGeom prst="rect">
            <a:avLst/>
          </a:prstGeom>
        </p:spPr>
      </p:pic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A7591932-91C0-723D-C837-06CDF57B1A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204108"/>
              </p:ext>
            </p:extLst>
          </p:nvPr>
        </p:nvGraphicFramePr>
        <p:xfrm>
          <a:off x="3086438" y="149756"/>
          <a:ext cx="3131483" cy="389128"/>
        </p:xfrm>
        <a:graphic>
          <a:graphicData uri="http://schemas.openxmlformats.org/drawingml/2006/table">
            <a:tbl>
              <a:tblPr firstRow="1" firstCol="1" bandRow="1"/>
              <a:tblGrid>
                <a:gridCol w="3131483">
                  <a:extLst>
                    <a:ext uri="{9D8B030D-6E8A-4147-A177-3AD203B41FA5}">
                      <a16:colId xmlns:a16="http://schemas.microsoft.com/office/drawing/2014/main" val="1611793249"/>
                    </a:ext>
                  </a:extLst>
                </a:gridCol>
              </a:tblGrid>
              <a:tr h="149552"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  <a:buNone/>
                      </a:pPr>
                      <a:r>
                        <a:rPr lang="de-DE" sz="700" cap="all" dirty="0">
                          <a:solidFill>
                            <a:srgbClr val="28717D"/>
                          </a:solidFill>
                          <a:effectLst/>
                          <a:latin typeface="Ciutadella Rounded Regular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UNTERRICHTSIMPULSE </a:t>
                      </a:r>
                      <a:r>
                        <a:rPr lang="de-DE" sz="700" cap="all" dirty="0" err="1">
                          <a:solidFill>
                            <a:srgbClr val="28717D"/>
                          </a:solidFill>
                          <a:effectLst/>
                          <a:latin typeface="Ciutadella Rounded Regular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stark:zusammen</a:t>
                      </a:r>
                      <a:endParaRPr lang="de-DE" sz="1200" cap="all" dirty="0">
                        <a:solidFill>
                          <a:srgbClr val="28717D"/>
                        </a:solidFill>
                        <a:effectLst/>
                        <a:latin typeface="Ciutadella Rounded Regular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9922304"/>
                  </a:ext>
                </a:extLst>
              </a:tr>
              <a:tr h="149552">
                <a:tc>
                  <a:txBody>
                    <a:bodyPr/>
                    <a:lstStyle/>
                    <a:p>
                      <a:pPr algn="r">
                        <a:lnSpc>
                          <a:spcPts val="1800"/>
                        </a:lnSpc>
                        <a:buNone/>
                      </a:pPr>
                      <a:r>
                        <a:rPr lang="de-DE" sz="700" cap="all" dirty="0">
                          <a:solidFill>
                            <a:srgbClr val="28717D"/>
                          </a:solidFill>
                          <a:effectLst/>
                          <a:latin typeface="Ciutadella Rounded Regular" pitchFamily="50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Thema 1: Gefühle checken: Einsamkeit verstehen – gemeinsam hinschauen</a:t>
                      </a:r>
                      <a:endParaRPr lang="de-DE" sz="1200" cap="all" dirty="0">
                        <a:solidFill>
                          <a:srgbClr val="28717D"/>
                        </a:solidFill>
                        <a:effectLst/>
                        <a:latin typeface="Ciutadella Rounded Regular" pitchFamily="50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1855863"/>
                  </a:ext>
                </a:extLst>
              </a:tr>
            </a:tbl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03B69B6E-7477-6399-B78C-E87BE4F4E09F}"/>
              </a:ext>
            </a:extLst>
          </p:cNvPr>
          <p:cNvSpPr txBox="1"/>
          <p:nvPr/>
        </p:nvSpPr>
        <p:spPr>
          <a:xfrm rot="16200000">
            <a:off x="-809995" y="8110598"/>
            <a:ext cx="2025727" cy="10772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de-DE" sz="700" dirty="0">
                <a:latin typeface="Lyon Text Regular" panose="02000503070000020004" pitchFamily="50" charset="0"/>
              </a:rPr>
              <a:t>© Team Gesundheit GmbH 2026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F115183-9A1B-3D41-EC6A-4FD0943D10C1}"/>
              </a:ext>
            </a:extLst>
          </p:cNvPr>
          <p:cNvSpPr txBox="1"/>
          <p:nvPr/>
        </p:nvSpPr>
        <p:spPr>
          <a:xfrm>
            <a:off x="3529399" y="9234472"/>
            <a:ext cx="4034789" cy="200055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r>
              <a:rPr lang="de-DE" sz="700" dirty="0">
                <a:latin typeface="Lyon Text Regular" panose="02000503070000020004" pitchFamily="50" charset="0"/>
              </a:rPr>
              <a:t>Hinweis: Die Bilder wurden mithilfe Künstlicher Intelligenz generiert.</a:t>
            </a:r>
          </a:p>
        </p:txBody>
      </p:sp>
    </p:spTree>
    <p:extLst>
      <p:ext uri="{BB962C8B-B14F-4D97-AF65-F5344CB8AC3E}">
        <p14:creationId xmlns:p14="http://schemas.microsoft.com/office/powerpoint/2010/main" val="42230370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59832E84E3DDC4A92410567A91D91BC" ma:contentTypeVersion="4" ma:contentTypeDescription="Ein neues Dokument erstellen." ma:contentTypeScope="" ma:versionID="1729d4b014284f2dfe013fb8e8a71cbb">
  <xsd:schema xmlns:xsd="http://www.w3.org/2001/XMLSchema" xmlns:xs="http://www.w3.org/2001/XMLSchema" xmlns:p="http://schemas.microsoft.com/office/2006/metadata/properties" xmlns:ns2="1d025871-072b-4f5f-99d6-7ebdffff783d" targetNamespace="http://schemas.microsoft.com/office/2006/metadata/properties" ma:root="true" ma:fieldsID="9b44b517e7eda8be5981369a48c032dd" ns2:_="">
    <xsd:import namespace="1d025871-072b-4f5f-99d6-7ebdffff783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025871-072b-4f5f-99d6-7ebdffff78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ABCDCF3-0AE4-4216-8794-6011E4AD49F9}"/>
</file>

<file path=customXml/itemProps2.xml><?xml version="1.0" encoding="utf-8"?>
<ds:datastoreItem xmlns:ds="http://schemas.openxmlformats.org/officeDocument/2006/customXml" ds:itemID="{DCB3DE58-A2D9-479C-9DC4-73DC448E679D}"/>
</file>

<file path=customXml/itemProps3.xml><?xml version="1.0" encoding="utf-8"?>
<ds:datastoreItem xmlns:ds="http://schemas.openxmlformats.org/officeDocument/2006/customXml" ds:itemID="{462D36DC-BD63-42A6-AA11-ED9881F465BE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122</Words>
  <Application>Microsoft Office PowerPoint</Application>
  <PresentationFormat>A4-Papier (210 x 297 mm)</PresentationFormat>
  <Paragraphs>18</Paragraphs>
  <Slides>4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10" baseType="lpstr">
      <vt:lpstr>Aptos</vt:lpstr>
      <vt:lpstr>Aptos Display</vt:lpstr>
      <vt:lpstr>Arial</vt:lpstr>
      <vt:lpstr>Ciutadella Rounded Regular</vt:lpstr>
      <vt:lpstr>Lyon Text Regular</vt:lpstr>
      <vt:lpstr>Office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Brenner, Julia</dc:creator>
  <cp:lastModifiedBy>Schrader, Maja</cp:lastModifiedBy>
  <cp:revision>8</cp:revision>
  <dcterms:created xsi:type="dcterms:W3CDTF">2026-02-16T07:41:15Z</dcterms:created>
  <dcterms:modified xsi:type="dcterms:W3CDTF">2026-03-12T08:42:43Z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0x010100559832E84E3DDC4A92410567A91D91BC</vt:lpwstr>
  </property>
</Properties>
</file>