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675"/>
    <a:srgbClr val="FF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6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882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749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6761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2220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3902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3232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0737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1952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2813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3829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5670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8292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uppieren 45">
            <a:extLst>
              <a:ext uri="{FF2B5EF4-FFF2-40B4-BE49-F238E27FC236}">
                <a16:creationId xmlns:a16="http://schemas.microsoft.com/office/drawing/2014/main" id="{9BB3BB5E-909B-C306-3E2C-2F87E6DB489A}"/>
              </a:ext>
            </a:extLst>
          </p:cNvPr>
          <p:cNvGrpSpPr/>
          <p:nvPr/>
        </p:nvGrpSpPr>
        <p:grpSpPr>
          <a:xfrm>
            <a:off x="5462546" y="4471164"/>
            <a:ext cx="3344891" cy="1619189"/>
            <a:chOff x="1494105" y="1832926"/>
            <a:chExt cx="2838748" cy="1904684"/>
          </a:xfrm>
        </p:grpSpPr>
        <p:cxnSp>
          <p:nvCxnSpPr>
            <p:cNvPr id="47" name="Gerader Verbinder 46">
              <a:extLst>
                <a:ext uri="{FF2B5EF4-FFF2-40B4-BE49-F238E27FC236}">
                  <a16:creationId xmlns:a16="http://schemas.microsoft.com/office/drawing/2014/main" id="{5D13289D-3E70-3860-ABB7-71D534712D5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94105" y="2802413"/>
              <a:ext cx="407720" cy="14109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Gerader Verbinder 47">
              <a:extLst>
                <a:ext uri="{FF2B5EF4-FFF2-40B4-BE49-F238E27FC236}">
                  <a16:creationId xmlns:a16="http://schemas.microsoft.com/office/drawing/2014/main" id="{DA8287B8-851A-0BE0-8AFB-7A9BF4F2BD81}"/>
                </a:ext>
              </a:extLst>
            </p:cNvPr>
            <p:cNvCxnSpPr>
              <a:cxnSpLocks/>
            </p:cNvCxnSpPr>
            <p:nvPr/>
          </p:nvCxnSpPr>
          <p:spPr>
            <a:xfrm>
              <a:off x="3814196" y="2731932"/>
              <a:ext cx="518657" cy="7048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Gerader Verbinder 48">
              <a:extLst>
                <a:ext uri="{FF2B5EF4-FFF2-40B4-BE49-F238E27FC236}">
                  <a16:creationId xmlns:a16="http://schemas.microsoft.com/office/drawing/2014/main" id="{BA2A34B8-735B-59CE-D510-8312527151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14980" y="3217068"/>
              <a:ext cx="0" cy="52054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Gerader Verbinder 49">
              <a:extLst>
                <a:ext uri="{FF2B5EF4-FFF2-40B4-BE49-F238E27FC236}">
                  <a16:creationId xmlns:a16="http://schemas.microsoft.com/office/drawing/2014/main" id="{B4996B9A-F271-20E6-33C1-90FF1CED31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14980" y="1832926"/>
              <a:ext cx="0" cy="55594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Gerader Verbinder 51">
              <a:extLst>
                <a:ext uri="{FF2B5EF4-FFF2-40B4-BE49-F238E27FC236}">
                  <a16:creationId xmlns:a16="http://schemas.microsoft.com/office/drawing/2014/main" id="{B2E80FE5-E303-73DF-BF37-2C3452460BB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60762" y="1981516"/>
              <a:ext cx="518795" cy="61309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r Verbinder 86">
              <a:extLst>
                <a:ext uri="{FF2B5EF4-FFF2-40B4-BE49-F238E27FC236}">
                  <a16:creationId xmlns:a16="http://schemas.microsoft.com/office/drawing/2014/main" id="{5A18A940-13A8-916C-4C90-D8C1791F7F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11655" y="3088717"/>
              <a:ext cx="518795" cy="61309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r Verbinder 87">
              <a:extLst>
                <a:ext uri="{FF2B5EF4-FFF2-40B4-BE49-F238E27FC236}">
                  <a16:creationId xmlns:a16="http://schemas.microsoft.com/office/drawing/2014/main" id="{5A732BE3-3F51-7627-A03C-2E49992DBAC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560762" y="3088717"/>
              <a:ext cx="518795" cy="38862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r Verbinder 88">
              <a:extLst>
                <a:ext uri="{FF2B5EF4-FFF2-40B4-BE49-F238E27FC236}">
                  <a16:creationId xmlns:a16="http://schemas.microsoft.com/office/drawing/2014/main" id="{12412A77-D0F7-AA2E-4E67-ED99258D541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798162" y="2076329"/>
              <a:ext cx="518795" cy="38862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1F82DA71-D959-B558-C716-8E2425C1475A}"/>
              </a:ext>
            </a:extLst>
          </p:cNvPr>
          <p:cNvGrpSpPr/>
          <p:nvPr/>
        </p:nvGrpSpPr>
        <p:grpSpPr>
          <a:xfrm>
            <a:off x="5390984" y="1908133"/>
            <a:ext cx="3416453" cy="1619189"/>
            <a:chOff x="1463619" y="1832926"/>
            <a:chExt cx="2899481" cy="1904684"/>
          </a:xfrm>
        </p:grpSpPr>
        <p:cxnSp>
          <p:nvCxnSpPr>
            <p:cNvPr id="34" name="Gerader Verbinder 33">
              <a:extLst>
                <a:ext uri="{FF2B5EF4-FFF2-40B4-BE49-F238E27FC236}">
                  <a16:creationId xmlns:a16="http://schemas.microsoft.com/office/drawing/2014/main" id="{71018A85-F74F-F6DC-561F-418C8888247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63619" y="2802413"/>
              <a:ext cx="438207" cy="18095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Gerader Verbinder 35">
              <a:extLst>
                <a:ext uri="{FF2B5EF4-FFF2-40B4-BE49-F238E27FC236}">
                  <a16:creationId xmlns:a16="http://schemas.microsoft.com/office/drawing/2014/main" id="{B78A8CEC-7347-C501-B3F8-9376BD770A6D}"/>
                </a:ext>
              </a:extLst>
            </p:cNvPr>
            <p:cNvCxnSpPr>
              <a:cxnSpLocks/>
            </p:cNvCxnSpPr>
            <p:nvPr/>
          </p:nvCxnSpPr>
          <p:spPr>
            <a:xfrm>
              <a:off x="3683766" y="2731932"/>
              <a:ext cx="679334" cy="35297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Gerader Verbinder 36">
              <a:extLst>
                <a:ext uri="{FF2B5EF4-FFF2-40B4-BE49-F238E27FC236}">
                  <a16:creationId xmlns:a16="http://schemas.microsoft.com/office/drawing/2014/main" id="{E828CFDE-82DC-385C-EB62-BE20022ECAC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14980" y="3217068"/>
              <a:ext cx="0" cy="52054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Gerader Verbinder 39">
              <a:extLst>
                <a:ext uri="{FF2B5EF4-FFF2-40B4-BE49-F238E27FC236}">
                  <a16:creationId xmlns:a16="http://schemas.microsoft.com/office/drawing/2014/main" id="{E1AC64A4-5163-439F-B63A-6EF8B50537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14980" y="1832926"/>
              <a:ext cx="0" cy="55594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Gerader Verbinder 40">
              <a:extLst>
                <a:ext uri="{FF2B5EF4-FFF2-40B4-BE49-F238E27FC236}">
                  <a16:creationId xmlns:a16="http://schemas.microsoft.com/office/drawing/2014/main" id="{2492BC4B-05FD-734F-46F3-01C805E16F8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60762" y="1981516"/>
              <a:ext cx="518795" cy="61309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Gerader Verbinder 42">
              <a:extLst>
                <a:ext uri="{FF2B5EF4-FFF2-40B4-BE49-F238E27FC236}">
                  <a16:creationId xmlns:a16="http://schemas.microsoft.com/office/drawing/2014/main" id="{3F1742D1-12A3-AC2E-D0DE-F45681B69C3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11655" y="3088717"/>
              <a:ext cx="518795" cy="61309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Gerader Verbinder 43">
              <a:extLst>
                <a:ext uri="{FF2B5EF4-FFF2-40B4-BE49-F238E27FC236}">
                  <a16:creationId xmlns:a16="http://schemas.microsoft.com/office/drawing/2014/main" id="{9DC75036-9337-F321-C22F-86870D42872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560762" y="3088717"/>
              <a:ext cx="518795" cy="38862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Gerader Verbinder 44">
              <a:extLst>
                <a:ext uri="{FF2B5EF4-FFF2-40B4-BE49-F238E27FC236}">
                  <a16:creationId xmlns:a16="http://schemas.microsoft.com/office/drawing/2014/main" id="{DF170809-4251-6841-D9E2-EA6441B940F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798162" y="2076329"/>
              <a:ext cx="518795" cy="38862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C1D9B41E-8DE1-EA56-E224-FD98BDC60AB4}"/>
              </a:ext>
            </a:extLst>
          </p:cNvPr>
          <p:cNvGrpSpPr/>
          <p:nvPr/>
        </p:nvGrpSpPr>
        <p:grpSpPr>
          <a:xfrm>
            <a:off x="612251" y="1953475"/>
            <a:ext cx="3427654" cy="1619189"/>
            <a:chOff x="1474058" y="1832926"/>
            <a:chExt cx="2908988" cy="1904684"/>
          </a:xfrm>
        </p:grpSpPr>
        <p:cxnSp>
          <p:nvCxnSpPr>
            <p:cNvPr id="24" name="Gerader Verbinder 23">
              <a:extLst>
                <a:ext uri="{FF2B5EF4-FFF2-40B4-BE49-F238E27FC236}">
                  <a16:creationId xmlns:a16="http://schemas.microsoft.com/office/drawing/2014/main" id="{E9534B9A-311A-9000-05BD-498A05EF36D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474058" y="2767172"/>
              <a:ext cx="427768" cy="35241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r Verbinder 24">
              <a:extLst>
                <a:ext uri="{FF2B5EF4-FFF2-40B4-BE49-F238E27FC236}">
                  <a16:creationId xmlns:a16="http://schemas.microsoft.com/office/drawing/2014/main" id="{AF37D5F0-925F-D2BA-06E1-5351ED45B312}"/>
                </a:ext>
              </a:extLst>
            </p:cNvPr>
            <p:cNvCxnSpPr>
              <a:cxnSpLocks/>
            </p:cNvCxnSpPr>
            <p:nvPr/>
          </p:nvCxnSpPr>
          <p:spPr>
            <a:xfrm>
              <a:off x="3814196" y="2731932"/>
              <a:ext cx="568850" cy="4929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r Verbinder 25">
              <a:extLst>
                <a:ext uri="{FF2B5EF4-FFF2-40B4-BE49-F238E27FC236}">
                  <a16:creationId xmlns:a16="http://schemas.microsoft.com/office/drawing/2014/main" id="{DDF4B5BE-3D92-991B-0558-9EFA601B77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14980" y="3217068"/>
              <a:ext cx="0" cy="52054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r Verbinder 26">
              <a:extLst>
                <a:ext uri="{FF2B5EF4-FFF2-40B4-BE49-F238E27FC236}">
                  <a16:creationId xmlns:a16="http://schemas.microsoft.com/office/drawing/2014/main" id="{DF71A41E-D3EC-79D8-A9C3-44730868E1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14980" y="1832926"/>
              <a:ext cx="0" cy="55594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Gerader Verbinder 27">
              <a:extLst>
                <a:ext uri="{FF2B5EF4-FFF2-40B4-BE49-F238E27FC236}">
                  <a16:creationId xmlns:a16="http://schemas.microsoft.com/office/drawing/2014/main" id="{F390F932-1A0A-C6AF-3F5E-5EB07EA4B0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60762" y="1981516"/>
              <a:ext cx="518795" cy="61309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Gerader Verbinder 28">
              <a:extLst>
                <a:ext uri="{FF2B5EF4-FFF2-40B4-BE49-F238E27FC236}">
                  <a16:creationId xmlns:a16="http://schemas.microsoft.com/office/drawing/2014/main" id="{2D54E32B-8221-F0C1-F2F6-31FDD416FA2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11655" y="3088717"/>
              <a:ext cx="518795" cy="61309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r Verbinder 29">
              <a:extLst>
                <a:ext uri="{FF2B5EF4-FFF2-40B4-BE49-F238E27FC236}">
                  <a16:creationId xmlns:a16="http://schemas.microsoft.com/office/drawing/2014/main" id="{803D83D9-0FC8-90CE-2A05-CE95C3D989B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560762" y="3088717"/>
              <a:ext cx="518795" cy="38862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Gerader Verbinder 31">
              <a:extLst>
                <a:ext uri="{FF2B5EF4-FFF2-40B4-BE49-F238E27FC236}">
                  <a16:creationId xmlns:a16="http://schemas.microsoft.com/office/drawing/2014/main" id="{9BAB9A03-134D-B0A4-ABA2-F8856567EA5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798162" y="2076329"/>
              <a:ext cx="518795" cy="38862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Wolke 1">
            <a:extLst>
              <a:ext uri="{FF2B5EF4-FFF2-40B4-BE49-F238E27FC236}">
                <a16:creationId xmlns:a16="http://schemas.microsoft.com/office/drawing/2014/main" id="{44256F14-67E5-5EDE-466B-504E1184BAF5}"/>
              </a:ext>
            </a:extLst>
          </p:cNvPr>
          <p:cNvSpPr/>
          <p:nvPr/>
        </p:nvSpPr>
        <p:spPr>
          <a:xfrm>
            <a:off x="1113802" y="2357505"/>
            <a:ext cx="2526473" cy="101944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3200"/>
              <a:gd name="f7" fmla="+- 0 0 11429249"/>
              <a:gd name="f8" fmla="+- 0 0 8646143"/>
              <a:gd name="f9" fmla="+- 0 0 8748475"/>
              <a:gd name="f10" fmla="+- 0 0 7859163"/>
              <a:gd name="f11" fmla="+- 0 0 4722533"/>
              <a:gd name="f12" fmla="+- 0 0 2776035"/>
              <a:gd name="f13" fmla="+- 0 0 16496525"/>
              <a:gd name="f14" fmla="+- 0 0 14809710"/>
              <a:gd name="f15" fmla="+- 0 0 4217541"/>
              <a:gd name="f16" fmla="+- 0 0 824660"/>
              <a:gd name="f17" fmla="+- 0 0 8950887"/>
              <a:gd name="f18" fmla="+- 0 0 9809656"/>
              <a:gd name="f19" fmla="+- 0 0 4002417"/>
              <a:gd name="f20" fmla="val 3900"/>
              <a:gd name="f21" fmla="val 14370"/>
              <a:gd name="f22" fmla="val 6753"/>
              <a:gd name="f23" fmla="val 9190"/>
              <a:gd name="f24" fmla="val 7426832"/>
              <a:gd name="f25" fmla="val 5333"/>
              <a:gd name="f26" fmla="val 7267"/>
              <a:gd name="f27" fmla="val 5396714"/>
              <a:gd name="f28" fmla="val 4365"/>
              <a:gd name="f29" fmla="val 5945"/>
              <a:gd name="f30" fmla="val 5983381"/>
              <a:gd name="f31" fmla="val 4857"/>
              <a:gd name="f32" fmla="val 6595"/>
              <a:gd name="f33" fmla="val 7034504"/>
              <a:gd name="f34" fmla="val 7273"/>
              <a:gd name="f35" fmla="val 6541615"/>
              <a:gd name="f36" fmla="val 6775"/>
              <a:gd name="f37" fmla="val 9220"/>
              <a:gd name="f38" fmla="val 7816140"/>
              <a:gd name="f39" fmla="val 5785"/>
              <a:gd name="f40" fmla="val 7867"/>
              <a:gd name="f41" fmla="val 37501"/>
              <a:gd name="f42" fmla="val 6842000"/>
              <a:gd name="f43" fmla="val 6752"/>
              <a:gd name="f44" fmla="val 9215"/>
              <a:gd name="f45" fmla="val 1347096"/>
              <a:gd name="f46" fmla="val 6910353"/>
              <a:gd name="f47" fmla="val 7720"/>
              <a:gd name="f48" fmla="val 10543"/>
              <a:gd name="f49" fmla="val 3974558"/>
              <a:gd name="f50" fmla="val 4542661"/>
              <a:gd name="f51" fmla="val 4360"/>
              <a:gd name="f52" fmla="val 5918"/>
              <a:gd name="f53" fmla="val 8804134"/>
              <a:gd name="f54" fmla="val 4345"/>
              <a:gd name="f55" fmla="val 9151131"/>
              <a:gd name="f56" fmla="val 4693"/>
              <a:gd name="f57" fmla="val 26177"/>
              <a:gd name="f58" fmla="val 5204520"/>
              <a:gd name="f59" fmla="val 1585770"/>
              <a:gd name="f60" fmla="val 6928"/>
              <a:gd name="f61" fmla="val 34899"/>
              <a:gd name="f62" fmla="val 4416628"/>
              <a:gd name="f63" fmla="val 686848"/>
              <a:gd name="f64" fmla="val 16478"/>
              <a:gd name="f65" fmla="val 39090"/>
              <a:gd name="f66" fmla="val 8257448"/>
              <a:gd name="f67" fmla="val 844866"/>
              <a:gd name="f68" fmla="val 28827"/>
              <a:gd name="f69" fmla="val 34751"/>
              <a:gd name="f70" fmla="val 387196"/>
              <a:gd name="f71" fmla="val 959901"/>
              <a:gd name="f72" fmla="val 34129"/>
              <a:gd name="f73" fmla="val 22954"/>
              <a:gd name="f74" fmla="val 4255042"/>
              <a:gd name="f75" fmla="val 41798"/>
              <a:gd name="f76" fmla="val 15354"/>
              <a:gd name="f77" fmla="val 1819082"/>
              <a:gd name="f78" fmla="val 1665090"/>
              <a:gd name="f79" fmla="val 38324"/>
              <a:gd name="f80" fmla="val 5426"/>
              <a:gd name="f81" fmla="val 891534"/>
              <a:gd name="f82" fmla="val 29078"/>
              <a:gd name="f83" fmla="val 3952"/>
              <a:gd name="f84" fmla="val 1091722"/>
              <a:gd name="f85" fmla="val 22141"/>
              <a:gd name="f86" fmla="val 4720"/>
              <a:gd name="f87" fmla="val 1061181"/>
              <a:gd name="f88" fmla="val 14000"/>
              <a:gd name="f89" fmla="val 5192"/>
              <a:gd name="f90" fmla="val 739161"/>
              <a:gd name="f91" fmla="val 4127"/>
              <a:gd name="f92" fmla="val 15789"/>
              <a:gd name="f93" fmla="val 9459261"/>
              <a:gd name="f94" fmla="val 711490"/>
              <a:gd name="f95" fmla="+- 0 0 -90"/>
              <a:gd name="f96" fmla="+- 0 0 -180"/>
              <a:gd name="f97" fmla="+- 0 0 -270"/>
              <a:gd name="f98" fmla="+- 0 0 -360"/>
              <a:gd name="f99" fmla="*/ f3 1 43200"/>
              <a:gd name="f100" fmla="*/ f4 1 43200"/>
              <a:gd name="f101" fmla="+- f6 0 f5"/>
              <a:gd name="f102" fmla="*/ f95 f0 1"/>
              <a:gd name="f103" fmla="*/ f96 f0 1"/>
              <a:gd name="f104" fmla="*/ f97 f0 1"/>
              <a:gd name="f105" fmla="*/ f98 f0 1"/>
              <a:gd name="f106" fmla="*/ f101 1 2"/>
              <a:gd name="f107" fmla="*/ f101 1 43200"/>
              <a:gd name="f108" fmla="*/ f101 2977 1"/>
              <a:gd name="f109" fmla="*/ f101 3262 1"/>
              <a:gd name="f110" fmla="*/ f101 17087 1"/>
              <a:gd name="f111" fmla="*/ f101 17337 1"/>
              <a:gd name="f112" fmla="*/ f101 67 1"/>
              <a:gd name="f113" fmla="*/ f101 21577 1"/>
              <a:gd name="f114" fmla="*/ f101 21582 1"/>
              <a:gd name="f115" fmla="*/ f101 1235 1"/>
              <a:gd name="f116" fmla="*/ f102 1 f2"/>
              <a:gd name="f117" fmla="*/ f103 1 f2"/>
              <a:gd name="f118" fmla="*/ f104 1 f2"/>
              <a:gd name="f119" fmla="*/ f105 1 f2"/>
              <a:gd name="f120" fmla="+- f5 f106 0"/>
              <a:gd name="f121" fmla="*/ f108 1 21600"/>
              <a:gd name="f122" fmla="*/ f109 1 21600"/>
              <a:gd name="f123" fmla="*/ f110 1 21600"/>
              <a:gd name="f124" fmla="*/ f111 1 21600"/>
              <a:gd name="f125" fmla="*/ f112 1 21600"/>
              <a:gd name="f126" fmla="*/ f113 1 21600"/>
              <a:gd name="f127" fmla="*/ f114 1 21600"/>
              <a:gd name="f128" fmla="*/ f115 1 21600"/>
              <a:gd name="f129" fmla="+- f116 0 f1"/>
              <a:gd name="f130" fmla="+- f117 0 f1"/>
              <a:gd name="f131" fmla="+- f118 0 f1"/>
              <a:gd name="f132" fmla="+- f119 0 f1"/>
              <a:gd name="f133" fmla="*/ f127 1 f107"/>
              <a:gd name="f134" fmla="*/ f120 1 f107"/>
              <a:gd name="f135" fmla="*/ f126 1 f107"/>
              <a:gd name="f136" fmla="*/ f125 1 f107"/>
              <a:gd name="f137" fmla="*/ f128 1 f107"/>
              <a:gd name="f138" fmla="*/ f121 1 f107"/>
              <a:gd name="f139" fmla="*/ f123 1 f107"/>
              <a:gd name="f140" fmla="*/ f122 1 f107"/>
              <a:gd name="f141" fmla="*/ f124 1 f107"/>
              <a:gd name="f142" fmla="*/ f138 f99 1"/>
              <a:gd name="f143" fmla="*/ f139 f99 1"/>
              <a:gd name="f144" fmla="*/ f141 f100 1"/>
              <a:gd name="f145" fmla="*/ f140 f100 1"/>
              <a:gd name="f146" fmla="*/ f133 f99 1"/>
              <a:gd name="f147" fmla="*/ f134 f100 1"/>
              <a:gd name="f148" fmla="*/ f134 f99 1"/>
              <a:gd name="f149" fmla="*/ f135 f100 1"/>
              <a:gd name="f150" fmla="*/ f136 f99 1"/>
              <a:gd name="f151" fmla="*/ f137 f10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29">
                <a:pos x="f146" y="f147"/>
              </a:cxn>
              <a:cxn ang="f130">
                <a:pos x="f148" y="f149"/>
              </a:cxn>
              <a:cxn ang="f131">
                <a:pos x="f150" y="f147"/>
              </a:cxn>
              <a:cxn ang="f132">
                <a:pos x="f148" y="f151"/>
              </a:cxn>
            </a:cxnLst>
            <a:rect l="f142" t="f145" r="f143" b="f144"/>
            <a:pathLst>
              <a:path w="43200" h="43200">
                <a:moveTo>
                  <a:pt x="f20" y="f21"/>
                </a:moveTo>
                <a:arcTo wR="f22" hR="f23" stAng="f7" swAng="f24"/>
                <a:arcTo wR="f25" hR="f26" stAng="f8" swAng="f27"/>
                <a:arcTo wR="f28" hR="f29" stAng="f9" swAng="f30"/>
                <a:arcTo wR="f31" hR="f32" stAng="f10" swAng="f33"/>
                <a:arcTo wR="f25" hR="f34" stAng="f11" swAng="f35"/>
                <a:arcTo wR="f36" hR="f37" stAng="f12" swAng="f38"/>
                <a:arcTo wR="f39" hR="f40" stAng="f41" swAng="f42"/>
                <a:arcTo wR="f43" hR="f44" stAng="f45" swAng="f46"/>
                <a:arcTo wR="f47" hR="f48" stAng="f49" swAng="f50"/>
                <a:arcTo wR="f51" hR="f52" stAng="f13" swAng="f53"/>
                <a:arcTo wR="f54" hR="f29" stAng="f14" swAng="f55"/>
                <a:close/>
              </a:path>
              <a:path w="43200" h="43200" fill="none">
                <a:moveTo>
                  <a:pt x="f56" y="f57"/>
                </a:moveTo>
                <a:arcTo wR="f54" hR="f29" stAng="f58" swAng="f59"/>
                <a:moveTo>
                  <a:pt x="f60" y="f61"/>
                </a:moveTo>
                <a:arcTo wR="f51" hR="f52" stAng="f62" swAng="f63"/>
                <a:moveTo>
                  <a:pt x="f64" y="f65"/>
                </a:moveTo>
                <a:arcTo wR="f43" hR="f44" stAng="f66" swAng="f67"/>
                <a:moveTo>
                  <a:pt x="f68" y="f69"/>
                </a:moveTo>
                <a:arcTo wR="f43" hR="f44" stAng="f70" swAng="f71"/>
                <a:moveTo>
                  <a:pt x="f72" y="f73"/>
                </a:moveTo>
                <a:arcTo wR="f39" hR="f40" stAng="f15" swAng="f74"/>
                <a:moveTo>
                  <a:pt x="f75" y="f76"/>
                </a:moveTo>
                <a:arcTo wR="f25" hR="f34" stAng="f77" swAng="f78"/>
                <a:moveTo>
                  <a:pt x="f79" y="f80"/>
                </a:moveTo>
                <a:arcTo wR="f31" hR="f32" stAng="f16" swAng="f81"/>
                <a:moveTo>
                  <a:pt x="f82" y="f83"/>
                </a:moveTo>
                <a:arcTo wR="f31" hR="f32" stAng="f17" swAng="f84"/>
                <a:moveTo>
                  <a:pt x="f85" y="f86"/>
                </a:moveTo>
                <a:arcTo wR="f28" hR="f29" stAng="f18" swAng="f87"/>
                <a:moveTo>
                  <a:pt x="f88" y="f89"/>
                </a:moveTo>
                <a:arcTo wR="f22" hR="f23" stAng="f19" swAng="f90"/>
                <a:moveTo>
                  <a:pt x="f91" y="f92"/>
                </a:moveTo>
                <a:arcTo wR="f22" hR="f23" stAng="f93" swAng="f94"/>
              </a:path>
            </a:pathLst>
          </a:custGeom>
          <a:solidFill>
            <a:srgbClr val="FFF1F1"/>
          </a:solidFill>
          <a:ln w="19046" cap="flat">
            <a:solidFill>
              <a:srgbClr val="FF7675"/>
            </a:solidFill>
            <a:prstDash val="solid"/>
            <a:miter/>
          </a:ln>
        </p:spPr>
        <p:txBody>
          <a:bodyPr vert="horz" wrap="square" lIns="0" tIns="45720" rIns="0" bIns="144000" anchor="ctr" anchorCtr="0" compatLnSpc="1">
            <a:no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endParaRPr lang="de-DE" sz="1400" kern="150" dirty="0">
              <a:solidFill>
                <a:srgbClr val="FF7675"/>
              </a:solidFill>
              <a:latin typeface="Lyon Text Regular" panose="02000503070000020004" pitchFamily="50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Wolke 1">
            <a:extLst>
              <a:ext uri="{FF2B5EF4-FFF2-40B4-BE49-F238E27FC236}">
                <a16:creationId xmlns:a16="http://schemas.microsoft.com/office/drawing/2014/main" id="{3B8686B3-AA22-804D-1958-FE0DFBF74C93}"/>
              </a:ext>
            </a:extLst>
          </p:cNvPr>
          <p:cNvSpPr/>
          <p:nvPr/>
        </p:nvSpPr>
        <p:spPr>
          <a:xfrm>
            <a:off x="5888733" y="2244195"/>
            <a:ext cx="2526473" cy="101944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3200"/>
              <a:gd name="f7" fmla="+- 0 0 11429249"/>
              <a:gd name="f8" fmla="+- 0 0 8646143"/>
              <a:gd name="f9" fmla="+- 0 0 8748475"/>
              <a:gd name="f10" fmla="+- 0 0 7859163"/>
              <a:gd name="f11" fmla="+- 0 0 4722533"/>
              <a:gd name="f12" fmla="+- 0 0 2776035"/>
              <a:gd name="f13" fmla="+- 0 0 16496525"/>
              <a:gd name="f14" fmla="+- 0 0 14809710"/>
              <a:gd name="f15" fmla="+- 0 0 4217541"/>
              <a:gd name="f16" fmla="+- 0 0 824660"/>
              <a:gd name="f17" fmla="+- 0 0 8950887"/>
              <a:gd name="f18" fmla="+- 0 0 9809656"/>
              <a:gd name="f19" fmla="+- 0 0 4002417"/>
              <a:gd name="f20" fmla="val 3900"/>
              <a:gd name="f21" fmla="val 14370"/>
              <a:gd name="f22" fmla="val 6753"/>
              <a:gd name="f23" fmla="val 9190"/>
              <a:gd name="f24" fmla="val 7426832"/>
              <a:gd name="f25" fmla="val 5333"/>
              <a:gd name="f26" fmla="val 7267"/>
              <a:gd name="f27" fmla="val 5396714"/>
              <a:gd name="f28" fmla="val 4365"/>
              <a:gd name="f29" fmla="val 5945"/>
              <a:gd name="f30" fmla="val 5983381"/>
              <a:gd name="f31" fmla="val 4857"/>
              <a:gd name="f32" fmla="val 6595"/>
              <a:gd name="f33" fmla="val 7034504"/>
              <a:gd name="f34" fmla="val 7273"/>
              <a:gd name="f35" fmla="val 6541615"/>
              <a:gd name="f36" fmla="val 6775"/>
              <a:gd name="f37" fmla="val 9220"/>
              <a:gd name="f38" fmla="val 7816140"/>
              <a:gd name="f39" fmla="val 5785"/>
              <a:gd name="f40" fmla="val 7867"/>
              <a:gd name="f41" fmla="val 37501"/>
              <a:gd name="f42" fmla="val 6842000"/>
              <a:gd name="f43" fmla="val 6752"/>
              <a:gd name="f44" fmla="val 9215"/>
              <a:gd name="f45" fmla="val 1347096"/>
              <a:gd name="f46" fmla="val 6910353"/>
              <a:gd name="f47" fmla="val 7720"/>
              <a:gd name="f48" fmla="val 10543"/>
              <a:gd name="f49" fmla="val 3974558"/>
              <a:gd name="f50" fmla="val 4542661"/>
              <a:gd name="f51" fmla="val 4360"/>
              <a:gd name="f52" fmla="val 5918"/>
              <a:gd name="f53" fmla="val 8804134"/>
              <a:gd name="f54" fmla="val 4345"/>
              <a:gd name="f55" fmla="val 9151131"/>
              <a:gd name="f56" fmla="val 4693"/>
              <a:gd name="f57" fmla="val 26177"/>
              <a:gd name="f58" fmla="val 5204520"/>
              <a:gd name="f59" fmla="val 1585770"/>
              <a:gd name="f60" fmla="val 6928"/>
              <a:gd name="f61" fmla="val 34899"/>
              <a:gd name="f62" fmla="val 4416628"/>
              <a:gd name="f63" fmla="val 686848"/>
              <a:gd name="f64" fmla="val 16478"/>
              <a:gd name="f65" fmla="val 39090"/>
              <a:gd name="f66" fmla="val 8257448"/>
              <a:gd name="f67" fmla="val 844866"/>
              <a:gd name="f68" fmla="val 28827"/>
              <a:gd name="f69" fmla="val 34751"/>
              <a:gd name="f70" fmla="val 387196"/>
              <a:gd name="f71" fmla="val 959901"/>
              <a:gd name="f72" fmla="val 34129"/>
              <a:gd name="f73" fmla="val 22954"/>
              <a:gd name="f74" fmla="val 4255042"/>
              <a:gd name="f75" fmla="val 41798"/>
              <a:gd name="f76" fmla="val 15354"/>
              <a:gd name="f77" fmla="val 1819082"/>
              <a:gd name="f78" fmla="val 1665090"/>
              <a:gd name="f79" fmla="val 38324"/>
              <a:gd name="f80" fmla="val 5426"/>
              <a:gd name="f81" fmla="val 891534"/>
              <a:gd name="f82" fmla="val 29078"/>
              <a:gd name="f83" fmla="val 3952"/>
              <a:gd name="f84" fmla="val 1091722"/>
              <a:gd name="f85" fmla="val 22141"/>
              <a:gd name="f86" fmla="val 4720"/>
              <a:gd name="f87" fmla="val 1061181"/>
              <a:gd name="f88" fmla="val 14000"/>
              <a:gd name="f89" fmla="val 5192"/>
              <a:gd name="f90" fmla="val 739161"/>
              <a:gd name="f91" fmla="val 4127"/>
              <a:gd name="f92" fmla="val 15789"/>
              <a:gd name="f93" fmla="val 9459261"/>
              <a:gd name="f94" fmla="val 711490"/>
              <a:gd name="f95" fmla="+- 0 0 -90"/>
              <a:gd name="f96" fmla="+- 0 0 -180"/>
              <a:gd name="f97" fmla="+- 0 0 -270"/>
              <a:gd name="f98" fmla="+- 0 0 -360"/>
              <a:gd name="f99" fmla="*/ f3 1 43200"/>
              <a:gd name="f100" fmla="*/ f4 1 43200"/>
              <a:gd name="f101" fmla="+- f6 0 f5"/>
              <a:gd name="f102" fmla="*/ f95 f0 1"/>
              <a:gd name="f103" fmla="*/ f96 f0 1"/>
              <a:gd name="f104" fmla="*/ f97 f0 1"/>
              <a:gd name="f105" fmla="*/ f98 f0 1"/>
              <a:gd name="f106" fmla="*/ f101 1 2"/>
              <a:gd name="f107" fmla="*/ f101 1 43200"/>
              <a:gd name="f108" fmla="*/ f101 2977 1"/>
              <a:gd name="f109" fmla="*/ f101 3262 1"/>
              <a:gd name="f110" fmla="*/ f101 17087 1"/>
              <a:gd name="f111" fmla="*/ f101 17337 1"/>
              <a:gd name="f112" fmla="*/ f101 67 1"/>
              <a:gd name="f113" fmla="*/ f101 21577 1"/>
              <a:gd name="f114" fmla="*/ f101 21582 1"/>
              <a:gd name="f115" fmla="*/ f101 1235 1"/>
              <a:gd name="f116" fmla="*/ f102 1 f2"/>
              <a:gd name="f117" fmla="*/ f103 1 f2"/>
              <a:gd name="f118" fmla="*/ f104 1 f2"/>
              <a:gd name="f119" fmla="*/ f105 1 f2"/>
              <a:gd name="f120" fmla="+- f5 f106 0"/>
              <a:gd name="f121" fmla="*/ f108 1 21600"/>
              <a:gd name="f122" fmla="*/ f109 1 21600"/>
              <a:gd name="f123" fmla="*/ f110 1 21600"/>
              <a:gd name="f124" fmla="*/ f111 1 21600"/>
              <a:gd name="f125" fmla="*/ f112 1 21600"/>
              <a:gd name="f126" fmla="*/ f113 1 21600"/>
              <a:gd name="f127" fmla="*/ f114 1 21600"/>
              <a:gd name="f128" fmla="*/ f115 1 21600"/>
              <a:gd name="f129" fmla="+- f116 0 f1"/>
              <a:gd name="f130" fmla="+- f117 0 f1"/>
              <a:gd name="f131" fmla="+- f118 0 f1"/>
              <a:gd name="f132" fmla="+- f119 0 f1"/>
              <a:gd name="f133" fmla="*/ f127 1 f107"/>
              <a:gd name="f134" fmla="*/ f120 1 f107"/>
              <a:gd name="f135" fmla="*/ f126 1 f107"/>
              <a:gd name="f136" fmla="*/ f125 1 f107"/>
              <a:gd name="f137" fmla="*/ f128 1 f107"/>
              <a:gd name="f138" fmla="*/ f121 1 f107"/>
              <a:gd name="f139" fmla="*/ f123 1 f107"/>
              <a:gd name="f140" fmla="*/ f122 1 f107"/>
              <a:gd name="f141" fmla="*/ f124 1 f107"/>
              <a:gd name="f142" fmla="*/ f138 f99 1"/>
              <a:gd name="f143" fmla="*/ f139 f99 1"/>
              <a:gd name="f144" fmla="*/ f141 f100 1"/>
              <a:gd name="f145" fmla="*/ f140 f100 1"/>
              <a:gd name="f146" fmla="*/ f133 f99 1"/>
              <a:gd name="f147" fmla="*/ f134 f100 1"/>
              <a:gd name="f148" fmla="*/ f134 f99 1"/>
              <a:gd name="f149" fmla="*/ f135 f100 1"/>
              <a:gd name="f150" fmla="*/ f136 f99 1"/>
              <a:gd name="f151" fmla="*/ f137 f10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29">
                <a:pos x="f146" y="f147"/>
              </a:cxn>
              <a:cxn ang="f130">
                <a:pos x="f148" y="f149"/>
              </a:cxn>
              <a:cxn ang="f131">
                <a:pos x="f150" y="f147"/>
              </a:cxn>
              <a:cxn ang="f132">
                <a:pos x="f148" y="f151"/>
              </a:cxn>
            </a:cxnLst>
            <a:rect l="f142" t="f145" r="f143" b="f144"/>
            <a:pathLst>
              <a:path w="43200" h="43200">
                <a:moveTo>
                  <a:pt x="f20" y="f21"/>
                </a:moveTo>
                <a:arcTo wR="f22" hR="f23" stAng="f7" swAng="f24"/>
                <a:arcTo wR="f25" hR="f26" stAng="f8" swAng="f27"/>
                <a:arcTo wR="f28" hR="f29" stAng="f9" swAng="f30"/>
                <a:arcTo wR="f31" hR="f32" stAng="f10" swAng="f33"/>
                <a:arcTo wR="f25" hR="f34" stAng="f11" swAng="f35"/>
                <a:arcTo wR="f36" hR="f37" stAng="f12" swAng="f38"/>
                <a:arcTo wR="f39" hR="f40" stAng="f41" swAng="f42"/>
                <a:arcTo wR="f43" hR="f44" stAng="f45" swAng="f46"/>
                <a:arcTo wR="f47" hR="f48" stAng="f49" swAng="f50"/>
                <a:arcTo wR="f51" hR="f52" stAng="f13" swAng="f53"/>
                <a:arcTo wR="f54" hR="f29" stAng="f14" swAng="f55"/>
                <a:close/>
              </a:path>
              <a:path w="43200" h="43200" fill="none">
                <a:moveTo>
                  <a:pt x="f56" y="f57"/>
                </a:moveTo>
                <a:arcTo wR="f54" hR="f29" stAng="f58" swAng="f59"/>
                <a:moveTo>
                  <a:pt x="f60" y="f61"/>
                </a:moveTo>
                <a:arcTo wR="f51" hR="f52" stAng="f62" swAng="f63"/>
                <a:moveTo>
                  <a:pt x="f64" y="f65"/>
                </a:moveTo>
                <a:arcTo wR="f43" hR="f44" stAng="f66" swAng="f67"/>
                <a:moveTo>
                  <a:pt x="f68" y="f69"/>
                </a:moveTo>
                <a:arcTo wR="f43" hR="f44" stAng="f70" swAng="f71"/>
                <a:moveTo>
                  <a:pt x="f72" y="f73"/>
                </a:moveTo>
                <a:arcTo wR="f39" hR="f40" stAng="f15" swAng="f74"/>
                <a:moveTo>
                  <a:pt x="f75" y="f76"/>
                </a:moveTo>
                <a:arcTo wR="f25" hR="f34" stAng="f77" swAng="f78"/>
                <a:moveTo>
                  <a:pt x="f79" y="f80"/>
                </a:moveTo>
                <a:arcTo wR="f31" hR="f32" stAng="f16" swAng="f81"/>
                <a:moveTo>
                  <a:pt x="f82" y="f83"/>
                </a:moveTo>
                <a:arcTo wR="f31" hR="f32" stAng="f17" swAng="f84"/>
                <a:moveTo>
                  <a:pt x="f85" y="f86"/>
                </a:moveTo>
                <a:arcTo wR="f28" hR="f29" stAng="f18" swAng="f87"/>
                <a:moveTo>
                  <a:pt x="f88" y="f89"/>
                </a:moveTo>
                <a:arcTo wR="f22" hR="f23" stAng="f19" swAng="f90"/>
                <a:moveTo>
                  <a:pt x="f91" y="f92"/>
                </a:moveTo>
                <a:arcTo wR="f22" hR="f23" stAng="f93" swAng="f94"/>
              </a:path>
            </a:pathLst>
          </a:custGeom>
          <a:solidFill>
            <a:srgbClr val="FFF1F1"/>
          </a:solidFill>
          <a:ln w="19046" cap="flat">
            <a:solidFill>
              <a:srgbClr val="FF7675"/>
            </a:solidFill>
            <a:prstDash val="solid"/>
            <a:miter/>
          </a:ln>
        </p:spPr>
        <p:txBody>
          <a:bodyPr vert="horz" wrap="square" lIns="0" tIns="45720" rIns="0" bIns="144000" anchor="ctr" anchorCtr="0" compatLnSpc="1">
            <a:no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endParaRPr lang="de-DE" sz="1400" kern="150" dirty="0">
              <a:solidFill>
                <a:srgbClr val="FF7675"/>
              </a:solidFill>
              <a:latin typeface="Lyon Text Regular" panose="02000503070000020004" pitchFamily="50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66" name="Gruppieren 65">
            <a:extLst>
              <a:ext uri="{FF2B5EF4-FFF2-40B4-BE49-F238E27FC236}">
                <a16:creationId xmlns:a16="http://schemas.microsoft.com/office/drawing/2014/main" id="{C89FF4DB-54DD-0D0E-7B71-8E30E1980F1A}"/>
              </a:ext>
            </a:extLst>
          </p:cNvPr>
          <p:cNvGrpSpPr/>
          <p:nvPr/>
        </p:nvGrpSpPr>
        <p:grpSpPr>
          <a:xfrm>
            <a:off x="612251" y="4452253"/>
            <a:ext cx="3499097" cy="1619189"/>
            <a:chOff x="1474057" y="1832926"/>
            <a:chExt cx="2969619" cy="1904684"/>
          </a:xfrm>
        </p:grpSpPr>
        <p:cxnSp>
          <p:nvCxnSpPr>
            <p:cNvPr id="68" name="Gerader Verbinder 67">
              <a:extLst>
                <a:ext uri="{FF2B5EF4-FFF2-40B4-BE49-F238E27FC236}">
                  <a16:creationId xmlns:a16="http://schemas.microsoft.com/office/drawing/2014/main" id="{7F45B2F2-D202-DDEF-418C-2D76B3F7754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74057" y="2802413"/>
              <a:ext cx="427769" cy="0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r Verbinder 68">
              <a:extLst>
                <a:ext uri="{FF2B5EF4-FFF2-40B4-BE49-F238E27FC236}">
                  <a16:creationId xmlns:a16="http://schemas.microsoft.com/office/drawing/2014/main" id="{C22D408D-2E34-4A37-BA9B-B9DE864C2429}"/>
                </a:ext>
              </a:extLst>
            </p:cNvPr>
            <p:cNvCxnSpPr>
              <a:cxnSpLocks/>
              <a:stCxn id="67" idx="1"/>
            </p:cNvCxnSpPr>
            <p:nvPr/>
          </p:nvCxnSpPr>
          <p:spPr>
            <a:xfrm>
              <a:off x="4030952" y="2767731"/>
              <a:ext cx="412724" cy="34683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r Verbinder 69">
              <a:extLst>
                <a:ext uri="{FF2B5EF4-FFF2-40B4-BE49-F238E27FC236}">
                  <a16:creationId xmlns:a16="http://schemas.microsoft.com/office/drawing/2014/main" id="{014F65CC-3BD9-F318-8F6C-6B53C64D44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14980" y="3217068"/>
              <a:ext cx="0" cy="52054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r Verbinder 70">
              <a:extLst>
                <a:ext uri="{FF2B5EF4-FFF2-40B4-BE49-F238E27FC236}">
                  <a16:creationId xmlns:a16="http://schemas.microsoft.com/office/drawing/2014/main" id="{D7A23934-2465-93CE-057C-C18BDB60D4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14980" y="1832926"/>
              <a:ext cx="0" cy="55594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r Verbinder 71">
              <a:extLst>
                <a:ext uri="{FF2B5EF4-FFF2-40B4-BE49-F238E27FC236}">
                  <a16:creationId xmlns:a16="http://schemas.microsoft.com/office/drawing/2014/main" id="{CD101A14-18F8-C4AA-7B97-99BA09F9D8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60762" y="1981516"/>
              <a:ext cx="518795" cy="61309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r Verbinder 72">
              <a:extLst>
                <a:ext uri="{FF2B5EF4-FFF2-40B4-BE49-F238E27FC236}">
                  <a16:creationId xmlns:a16="http://schemas.microsoft.com/office/drawing/2014/main" id="{39FCA36C-611B-858C-5767-E03E60D2A2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11655" y="3088717"/>
              <a:ext cx="518795" cy="61309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r Verbinder 73">
              <a:extLst>
                <a:ext uri="{FF2B5EF4-FFF2-40B4-BE49-F238E27FC236}">
                  <a16:creationId xmlns:a16="http://schemas.microsoft.com/office/drawing/2014/main" id="{830503C0-88E5-281E-C16A-2D30EA5C00C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560762" y="3088717"/>
              <a:ext cx="518795" cy="38862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r Verbinder 74">
              <a:extLst>
                <a:ext uri="{FF2B5EF4-FFF2-40B4-BE49-F238E27FC236}">
                  <a16:creationId xmlns:a16="http://schemas.microsoft.com/office/drawing/2014/main" id="{DE91AF53-A1EC-732F-C9F2-72F5C481BFC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798162" y="2076329"/>
              <a:ext cx="518795" cy="38862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Wolke 1">
            <a:extLst>
              <a:ext uri="{FF2B5EF4-FFF2-40B4-BE49-F238E27FC236}">
                <a16:creationId xmlns:a16="http://schemas.microsoft.com/office/drawing/2014/main" id="{EBAE5101-2A2F-7197-85C5-CDF8335516AB}"/>
              </a:ext>
            </a:extLst>
          </p:cNvPr>
          <p:cNvSpPr/>
          <p:nvPr/>
        </p:nvSpPr>
        <p:spPr>
          <a:xfrm>
            <a:off x="1098563" y="4737214"/>
            <a:ext cx="2526473" cy="101944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3200"/>
              <a:gd name="f7" fmla="+- 0 0 11429249"/>
              <a:gd name="f8" fmla="+- 0 0 8646143"/>
              <a:gd name="f9" fmla="+- 0 0 8748475"/>
              <a:gd name="f10" fmla="+- 0 0 7859163"/>
              <a:gd name="f11" fmla="+- 0 0 4722533"/>
              <a:gd name="f12" fmla="+- 0 0 2776035"/>
              <a:gd name="f13" fmla="+- 0 0 16496525"/>
              <a:gd name="f14" fmla="+- 0 0 14809710"/>
              <a:gd name="f15" fmla="+- 0 0 4217541"/>
              <a:gd name="f16" fmla="+- 0 0 824660"/>
              <a:gd name="f17" fmla="+- 0 0 8950887"/>
              <a:gd name="f18" fmla="+- 0 0 9809656"/>
              <a:gd name="f19" fmla="+- 0 0 4002417"/>
              <a:gd name="f20" fmla="val 3900"/>
              <a:gd name="f21" fmla="val 14370"/>
              <a:gd name="f22" fmla="val 6753"/>
              <a:gd name="f23" fmla="val 9190"/>
              <a:gd name="f24" fmla="val 7426832"/>
              <a:gd name="f25" fmla="val 5333"/>
              <a:gd name="f26" fmla="val 7267"/>
              <a:gd name="f27" fmla="val 5396714"/>
              <a:gd name="f28" fmla="val 4365"/>
              <a:gd name="f29" fmla="val 5945"/>
              <a:gd name="f30" fmla="val 5983381"/>
              <a:gd name="f31" fmla="val 4857"/>
              <a:gd name="f32" fmla="val 6595"/>
              <a:gd name="f33" fmla="val 7034504"/>
              <a:gd name="f34" fmla="val 7273"/>
              <a:gd name="f35" fmla="val 6541615"/>
              <a:gd name="f36" fmla="val 6775"/>
              <a:gd name="f37" fmla="val 9220"/>
              <a:gd name="f38" fmla="val 7816140"/>
              <a:gd name="f39" fmla="val 5785"/>
              <a:gd name="f40" fmla="val 7867"/>
              <a:gd name="f41" fmla="val 37501"/>
              <a:gd name="f42" fmla="val 6842000"/>
              <a:gd name="f43" fmla="val 6752"/>
              <a:gd name="f44" fmla="val 9215"/>
              <a:gd name="f45" fmla="val 1347096"/>
              <a:gd name="f46" fmla="val 6910353"/>
              <a:gd name="f47" fmla="val 7720"/>
              <a:gd name="f48" fmla="val 10543"/>
              <a:gd name="f49" fmla="val 3974558"/>
              <a:gd name="f50" fmla="val 4542661"/>
              <a:gd name="f51" fmla="val 4360"/>
              <a:gd name="f52" fmla="val 5918"/>
              <a:gd name="f53" fmla="val 8804134"/>
              <a:gd name="f54" fmla="val 4345"/>
              <a:gd name="f55" fmla="val 9151131"/>
              <a:gd name="f56" fmla="val 4693"/>
              <a:gd name="f57" fmla="val 26177"/>
              <a:gd name="f58" fmla="val 5204520"/>
              <a:gd name="f59" fmla="val 1585770"/>
              <a:gd name="f60" fmla="val 6928"/>
              <a:gd name="f61" fmla="val 34899"/>
              <a:gd name="f62" fmla="val 4416628"/>
              <a:gd name="f63" fmla="val 686848"/>
              <a:gd name="f64" fmla="val 16478"/>
              <a:gd name="f65" fmla="val 39090"/>
              <a:gd name="f66" fmla="val 8257448"/>
              <a:gd name="f67" fmla="val 844866"/>
              <a:gd name="f68" fmla="val 28827"/>
              <a:gd name="f69" fmla="val 34751"/>
              <a:gd name="f70" fmla="val 387196"/>
              <a:gd name="f71" fmla="val 959901"/>
              <a:gd name="f72" fmla="val 34129"/>
              <a:gd name="f73" fmla="val 22954"/>
              <a:gd name="f74" fmla="val 4255042"/>
              <a:gd name="f75" fmla="val 41798"/>
              <a:gd name="f76" fmla="val 15354"/>
              <a:gd name="f77" fmla="val 1819082"/>
              <a:gd name="f78" fmla="val 1665090"/>
              <a:gd name="f79" fmla="val 38324"/>
              <a:gd name="f80" fmla="val 5426"/>
              <a:gd name="f81" fmla="val 891534"/>
              <a:gd name="f82" fmla="val 29078"/>
              <a:gd name="f83" fmla="val 3952"/>
              <a:gd name="f84" fmla="val 1091722"/>
              <a:gd name="f85" fmla="val 22141"/>
              <a:gd name="f86" fmla="val 4720"/>
              <a:gd name="f87" fmla="val 1061181"/>
              <a:gd name="f88" fmla="val 14000"/>
              <a:gd name="f89" fmla="val 5192"/>
              <a:gd name="f90" fmla="val 739161"/>
              <a:gd name="f91" fmla="val 4127"/>
              <a:gd name="f92" fmla="val 15789"/>
              <a:gd name="f93" fmla="val 9459261"/>
              <a:gd name="f94" fmla="val 711490"/>
              <a:gd name="f95" fmla="+- 0 0 -90"/>
              <a:gd name="f96" fmla="+- 0 0 -180"/>
              <a:gd name="f97" fmla="+- 0 0 -270"/>
              <a:gd name="f98" fmla="+- 0 0 -360"/>
              <a:gd name="f99" fmla="*/ f3 1 43200"/>
              <a:gd name="f100" fmla="*/ f4 1 43200"/>
              <a:gd name="f101" fmla="+- f6 0 f5"/>
              <a:gd name="f102" fmla="*/ f95 f0 1"/>
              <a:gd name="f103" fmla="*/ f96 f0 1"/>
              <a:gd name="f104" fmla="*/ f97 f0 1"/>
              <a:gd name="f105" fmla="*/ f98 f0 1"/>
              <a:gd name="f106" fmla="*/ f101 1 2"/>
              <a:gd name="f107" fmla="*/ f101 1 43200"/>
              <a:gd name="f108" fmla="*/ f101 2977 1"/>
              <a:gd name="f109" fmla="*/ f101 3262 1"/>
              <a:gd name="f110" fmla="*/ f101 17087 1"/>
              <a:gd name="f111" fmla="*/ f101 17337 1"/>
              <a:gd name="f112" fmla="*/ f101 67 1"/>
              <a:gd name="f113" fmla="*/ f101 21577 1"/>
              <a:gd name="f114" fmla="*/ f101 21582 1"/>
              <a:gd name="f115" fmla="*/ f101 1235 1"/>
              <a:gd name="f116" fmla="*/ f102 1 f2"/>
              <a:gd name="f117" fmla="*/ f103 1 f2"/>
              <a:gd name="f118" fmla="*/ f104 1 f2"/>
              <a:gd name="f119" fmla="*/ f105 1 f2"/>
              <a:gd name="f120" fmla="+- f5 f106 0"/>
              <a:gd name="f121" fmla="*/ f108 1 21600"/>
              <a:gd name="f122" fmla="*/ f109 1 21600"/>
              <a:gd name="f123" fmla="*/ f110 1 21600"/>
              <a:gd name="f124" fmla="*/ f111 1 21600"/>
              <a:gd name="f125" fmla="*/ f112 1 21600"/>
              <a:gd name="f126" fmla="*/ f113 1 21600"/>
              <a:gd name="f127" fmla="*/ f114 1 21600"/>
              <a:gd name="f128" fmla="*/ f115 1 21600"/>
              <a:gd name="f129" fmla="+- f116 0 f1"/>
              <a:gd name="f130" fmla="+- f117 0 f1"/>
              <a:gd name="f131" fmla="+- f118 0 f1"/>
              <a:gd name="f132" fmla="+- f119 0 f1"/>
              <a:gd name="f133" fmla="*/ f127 1 f107"/>
              <a:gd name="f134" fmla="*/ f120 1 f107"/>
              <a:gd name="f135" fmla="*/ f126 1 f107"/>
              <a:gd name="f136" fmla="*/ f125 1 f107"/>
              <a:gd name="f137" fmla="*/ f128 1 f107"/>
              <a:gd name="f138" fmla="*/ f121 1 f107"/>
              <a:gd name="f139" fmla="*/ f123 1 f107"/>
              <a:gd name="f140" fmla="*/ f122 1 f107"/>
              <a:gd name="f141" fmla="*/ f124 1 f107"/>
              <a:gd name="f142" fmla="*/ f138 f99 1"/>
              <a:gd name="f143" fmla="*/ f139 f99 1"/>
              <a:gd name="f144" fmla="*/ f141 f100 1"/>
              <a:gd name="f145" fmla="*/ f140 f100 1"/>
              <a:gd name="f146" fmla="*/ f133 f99 1"/>
              <a:gd name="f147" fmla="*/ f134 f100 1"/>
              <a:gd name="f148" fmla="*/ f134 f99 1"/>
              <a:gd name="f149" fmla="*/ f135 f100 1"/>
              <a:gd name="f150" fmla="*/ f136 f99 1"/>
              <a:gd name="f151" fmla="*/ f137 f10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29">
                <a:pos x="f146" y="f147"/>
              </a:cxn>
              <a:cxn ang="f130">
                <a:pos x="f148" y="f149"/>
              </a:cxn>
              <a:cxn ang="f131">
                <a:pos x="f150" y="f147"/>
              </a:cxn>
              <a:cxn ang="f132">
                <a:pos x="f148" y="f151"/>
              </a:cxn>
            </a:cxnLst>
            <a:rect l="f142" t="f145" r="f143" b="f144"/>
            <a:pathLst>
              <a:path w="43200" h="43200">
                <a:moveTo>
                  <a:pt x="f20" y="f21"/>
                </a:moveTo>
                <a:arcTo wR="f22" hR="f23" stAng="f7" swAng="f24"/>
                <a:arcTo wR="f25" hR="f26" stAng="f8" swAng="f27"/>
                <a:arcTo wR="f28" hR="f29" stAng="f9" swAng="f30"/>
                <a:arcTo wR="f31" hR="f32" stAng="f10" swAng="f33"/>
                <a:arcTo wR="f25" hR="f34" stAng="f11" swAng="f35"/>
                <a:arcTo wR="f36" hR="f37" stAng="f12" swAng="f38"/>
                <a:arcTo wR="f39" hR="f40" stAng="f41" swAng="f42"/>
                <a:arcTo wR="f43" hR="f44" stAng="f45" swAng="f46"/>
                <a:arcTo wR="f47" hR="f48" stAng="f49" swAng="f50"/>
                <a:arcTo wR="f51" hR="f52" stAng="f13" swAng="f53"/>
                <a:arcTo wR="f54" hR="f29" stAng="f14" swAng="f55"/>
                <a:close/>
              </a:path>
              <a:path w="43200" h="43200" fill="none">
                <a:moveTo>
                  <a:pt x="f56" y="f57"/>
                </a:moveTo>
                <a:arcTo wR="f54" hR="f29" stAng="f58" swAng="f59"/>
                <a:moveTo>
                  <a:pt x="f60" y="f61"/>
                </a:moveTo>
                <a:arcTo wR="f51" hR="f52" stAng="f62" swAng="f63"/>
                <a:moveTo>
                  <a:pt x="f64" y="f65"/>
                </a:moveTo>
                <a:arcTo wR="f43" hR="f44" stAng="f66" swAng="f67"/>
                <a:moveTo>
                  <a:pt x="f68" y="f69"/>
                </a:moveTo>
                <a:arcTo wR="f43" hR="f44" stAng="f70" swAng="f71"/>
                <a:moveTo>
                  <a:pt x="f72" y="f73"/>
                </a:moveTo>
                <a:arcTo wR="f39" hR="f40" stAng="f15" swAng="f74"/>
                <a:moveTo>
                  <a:pt x="f75" y="f76"/>
                </a:moveTo>
                <a:arcTo wR="f25" hR="f34" stAng="f77" swAng="f78"/>
                <a:moveTo>
                  <a:pt x="f79" y="f80"/>
                </a:moveTo>
                <a:arcTo wR="f31" hR="f32" stAng="f16" swAng="f81"/>
                <a:moveTo>
                  <a:pt x="f82" y="f83"/>
                </a:moveTo>
                <a:arcTo wR="f31" hR="f32" stAng="f17" swAng="f84"/>
                <a:moveTo>
                  <a:pt x="f85" y="f86"/>
                </a:moveTo>
                <a:arcTo wR="f28" hR="f29" stAng="f18" swAng="f87"/>
                <a:moveTo>
                  <a:pt x="f88" y="f89"/>
                </a:moveTo>
                <a:arcTo wR="f22" hR="f23" stAng="f19" swAng="f90"/>
                <a:moveTo>
                  <a:pt x="f91" y="f92"/>
                </a:moveTo>
                <a:arcTo wR="f22" hR="f23" stAng="f93" swAng="f94"/>
              </a:path>
            </a:pathLst>
          </a:custGeom>
          <a:solidFill>
            <a:srgbClr val="FFF1F1"/>
          </a:solidFill>
          <a:ln w="19046" cap="flat">
            <a:solidFill>
              <a:srgbClr val="FF7675"/>
            </a:solidFill>
            <a:prstDash val="solid"/>
            <a:miter/>
          </a:ln>
        </p:spPr>
        <p:txBody>
          <a:bodyPr vert="horz" wrap="square" lIns="0" tIns="45720" rIns="0" bIns="144000" anchor="ctr" anchorCtr="0" compatLnSpc="1">
            <a:no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endParaRPr lang="de-DE" sz="1400" kern="150" dirty="0">
              <a:solidFill>
                <a:srgbClr val="FF7675"/>
              </a:solidFill>
              <a:latin typeface="Lyon Text Regular" panose="02000503070000020004" pitchFamily="50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Wolke 1">
            <a:extLst>
              <a:ext uri="{FF2B5EF4-FFF2-40B4-BE49-F238E27FC236}">
                <a16:creationId xmlns:a16="http://schemas.microsoft.com/office/drawing/2014/main" id="{4EA0D305-0C2A-7A76-9147-556E7846D6AB}"/>
              </a:ext>
            </a:extLst>
          </p:cNvPr>
          <p:cNvSpPr/>
          <p:nvPr/>
        </p:nvSpPr>
        <p:spPr>
          <a:xfrm>
            <a:off x="5873494" y="4797604"/>
            <a:ext cx="2526473" cy="101944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3200"/>
              <a:gd name="f7" fmla="+- 0 0 11429249"/>
              <a:gd name="f8" fmla="+- 0 0 8646143"/>
              <a:gd name="f9" fmla="+- 0 0 8748475"/>
              <a:gd name="f10" fmla="+- 0 0 7859163"/>
              <a:gd name="f11" fmla="+- 0 0 4722533"/>
              <a:gd name="f12" fmla="+- 0 0 2776035"/>
              <a:gd name="f13" fmla="+- 0 0 16496525"/>
              <a:gd name="f14" fmla="+- 0 0 14809710"/>
              <a:gd name="f15" fmla="+- 0 0 4217541"/>
              <a:gd name="f16" fmla="+- 0 0 824660"/>
              <a:gd name="f17" fmla="+- 0 0 8950887"/>
              <a:gd name="f18" fmla="+- 0 0 9809656"/>
              <a:gd name="f19" fmla="+- 0 0 4002417"/>
              <a:gd name="f20" fmla="val 3900"/>
              <a:gd name="f21" fmla="val 14370"/>
              <a:gd name="f22" fmla="val 6753"/>
              <a:gd name="f23" fmla="val 9190"/>
              <a:gd name="f24" fmla="val 7426832"/>
              <a:gd name="f25" fmla="val 5333"/>
              <a:gd name="f26" fmla="val 7267"/>
              <a:gd name="f27" fmla="val 5396714"/>
              <a:gd name="f28" fmla="val 4365"/>
              <a:gd name="f29" fmla="val 5945"/>
              <a:gd name="f30" fmla="val 5983381"/>
              <a:gd name="f31" fmla="val 4857"/>
              <a:gd name="f32" fmla="val 6595"/>
              <a:gd name="f33" fmla="val 7034504"/>
              <a:gd name="f34" fmla="val 7273"/>
              <a:gd name="f35" fmla="val 6541615"/>
              <a:gd name="f36" fmla="val 6775"/>
              <a:gd name="f37" fmla="val 9220"/>
              <a:gd name="f38" fmla="val 7816140"/>
              <a:gd name="f39" fmla="val 5785"/>
              <a:gd name="f40" fmla="val 7867"/>
              <a:gd name="f41" fmla="val 37501"/>
              <a:gd name="f42" fmla="val 6842000"/>
              <a:gd name="f43" fmla="val 6752"/>
              <a:gd name="f44" fmla="val 9215"/>
              <a:gd name="f45" fmla="val 1347096"/>
              <a:gd name="f46" fmla="val 6910353"/>
              <a:gd name="f47" fmla="val 7720"/>
              <a:gd name="f48" fmla="val 10543"/>
              <a:gd name="f49" fmla="val 3974558"/>
              <a:gd name="f50" fmla="val 4542661"/>
              <a:gd name="f51" fmla="val 4360"/>
              <a:gd name="f52" fmla="val 5918"/>
              <a:gd name="f53" fmla="val 8804134"/>
              <a:gd name="f54" fmla="val 4345"/>
              <a:gd name="f55" fmla="val 9151131"/>
              <a:gd name="f56" fmla="val 4693"/>
              <a:gd name="f57" fmla="val 26177"/>
              <a:gd name="f58" fmla="val 5204520"/>
              <a:gd name="f59" fmla="val 1585770"/>
              <a:gd name="f60" fmla="val 6928"/>
              <a:gd name="f61" fmla="val 34899"/>
              <a:gd name="f62" fmla="val 4416628"/>
              <a:gd name="f63" fmla="val 686848"/>
              <a:gd name="f64" fmla="val 16478"/>
              <a:gd name="f65" fmla="val 39090"/>
              <a:gd name="f66" fmla="val 8257448"/>
              <a:gd name="f67" fmla="val 844866"/>
              <a:gd name="f68" fmla="val 28827"/>
              <a:gd name="f69" fmla="val 34751"/>
              <a:gd name="f70" fmla="val 387196"/>
              <a:gd name="f71" fmla="val 959901"/>
              <a:gd name="f72" fmla="val 34129"/>
              <a:gd name="f73" fmla="val 22954"/>
              <a:gd name="f74" fmla="val 4255042"/>
              <a:gd name="f75" fmla="val 41798"/>
              <a:gd name="f76" fmla="val 15354"/>
              <a:gd name="f77" fmla="val 1819082"/>
              <a:gd name="f78" fmla="val 1665090"/>
              <a:gd name="f79" fmla="val 38324"/>
              <a:gd name="f80" fmla="val 5426"/>
              <a:gd name="f81" fmla="val 891534"/>
              <a:gd name="f82" fmla="val 29078"/>
              <a:gd name="f83" fmla="val 3952"/>
              <a:gd name="f84" fmla="val 1091722"/>
              <a:gd name="f85" fmla="val 22141"/>
              <a:gd name="f86" fmla="val 4720"/>
              <a:gd name="f87" fmla="val 1061181"/>
              <a:gd name="f88" fmla="val 14000"/>
              <a:gd name="f89" fmla="val 5192"/>
              <a:gd name="f90" fmla="val 739161"/>
              <a:gd name="f91" fmla="val 4127"/>
              <a:gd name="f92" fmla="val 15789"/>
              <a:gd name="f93" fmla="val 9459261"/>
              <a:gd name="f94" fmla="val 711490"/>
              <a:gd name="f95" fmla="+- 0 0 -90"/>
              <a:gd name="f96" fmla="+- 0 0 -180"/>
              <a:gd name="f97" fmla="+- 0 0 -270"/>
              <a:gd name="f98" fmla="+- 0 0 -360"/>
              <a:gd name="f99" fmla="*/ f3 1 43200"/>
              <a:gd name="f100" fmla="*/ f4 1 43200"/>
              <a:gd name="f101" fmla="+- f6 0 f5"/>
              <a:gd name="f102" fmla="*/ f95 f0 1"/>
              <a:gd name="f103" fmla="*/ f96 f0 1"/>
              <a:gd name="f104" fmla="*/ f97 f0 1"/>
              <a:gd name="f105" fmla="*/ f98 f0 1"/>
              <a:gd name="f106" fmla="*/ f101 1 2"/>
              <a:gd name="f107" fmla="*/ f101 1 43200"/>
              <a:gd name="f108" fmla="*/ f101 2977 1"/>
              <a:gd name="f109" fmla="*/ f101 3262 1"/>
              <a:gd name="f110" fmla="*/ f101 17087 1"/>
              <a:gd name="f111" fmla="*/ f101 17337 1"/>
              <a:gd name="f112" fmla="*/ f101 67 1"/>
              <a:gd name="f113" fmla="*/ f101 21577 1"/>
              <a:gd name="f114" fmla="*/ f101 21582 1"/>
              <a:gd name="f115" fmla="*/ f101 1235 1"/>
              <a:gd name="f116" fmla="*/ f102 1 f2"/>
              <a:gd name="f117" fmla="*/ f103 1 f2"/>
              <a:gd name="f118" fmla="*/ f104 1 f2"/>
              <a:gd name="f119" fmla="*/ f105 1 f2"/>
              <a:gd name="f120" fmla="+- f5 f106 0"/>
              <a:gd name="f121" fmla="*/ f108 1 21600"/>
              <a:gd name="f122" fmla="*/ f109 1 21600"/>
              <a:gd name="f123" fmla="*/ f110 1 21600"/>
              <a:gd name="f124" fmla="*/ f111 1 21600"/>
              <a:gd name="f125" fmla="*/ f112 1 21600"/>
              <a:gd name="f126" fmla="*/ f113 1 21600"/>
              <a:gd name="f127" fmla="*/ f114 1 21600"/>
              <a:gd name="f128" fmla="*/ f115 1 21600"/>
              <a:gd name="f129" fmla="+- f116 0 f1"/>
              <a:gd name="f130" fmla="+- f117 0 f1"/>
              <a:gd name="f131" fmla="+- f118 0 f1"/>
              <a:gd name="f132" fmla="+- f119 0 f1"/>
              <a:gd name="f133" fmla="*/ f127 1 f107"/>
              <a:gd name="f134" fmla="*/ f120 1 f107"/>
              <a:gd name="f135" fmla="*/ f126 1 f107"/>
              <a:gd name="f136" fmla="*/ f125 1 f107"/>
              <a:gd name="f137" fmla="*/ f128 1 f107"/>
              <a:gd name="f138" fmla="*/ f121 1 f107"/>
              <a:gd name="f139" fmla="*/ f123 1 f107"/>
              <a:gd name="f140" fmla="*/ f122 1 f107"/>
              <a:gd name="f141" fmla="*/ f124 1 f107"/>
              <a:gd name="f142" fmla="*/ f138 f99 1"/>
              <a:gd name="f143" fmla="*/ f139 f99 1"/>
              <a:gd name="f144" fmla="*/ f141 f100 1"/>
              <a:gd name="f145" fmla="*/ f140 f100 1"/>
              <a:gd name="f146" fmla="*/ f133 f99 1"/>
              <a:gd name="f147" fmla="*/ f134 f100 1"/>
              <a:gd name="f148" fmla="*/ f134 f99 1"/>
              <a:gd name="f149" fmla="*/ f135 f100 1"/>
              <a:gd name="f150" fmla="*/ f136 f99 1"/>
              <a:gd name="f151" fmla="*/ f137 f10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29">
                <a:pos x="f146" y="f147"/>
              </a:cxn>
              <a:cxn ang="f130">
                <a:pos x="f148" y="f149"/>
              </a:cxn>
              <a:cxn ang="f131">
                <a:pos x="f150" y="f147"/>
              </a:cxn>
              <a:cxn ang="f132">
                <a:pos x="f148" y="f151"/>
              </a:cxn>
            </a:cxnLst>
            <a:rect l="f142" t="f145" r="f143" b="f144"/>
            <a:pathLst>
              <a:path w="43200" h="43200">
                <a:moveTo>
                  <a:pt x="f20" y="f21"/>
                </a:moveTo>
                <a:arcTo wR="f22" hR="f23" stAng="f7" swAng="f24"/>
                <a:arcTo wR="f25" hR="f26" stAng="f8" swAng="f27"/>
                <a:arcTo wR="f28" hR="f29" stAng="f9" swAng="f30"/>
                <a:arcTo wR="f31" hR="f32" stAng="f10" swAng="f33"/>
                <a:arcTo wR="f25" hR="f34" stAng="f11" swAng="f35"/>
                <a:arcTo wR="f36" hR="f37" stAng="f12" swAng="f38"/>
                <a:arcTo wR="f39" hR="f40" stAng="f41" swAng="f42"/>
                <a:arcTo wR="f43" hR="f44" stAng="f45" swAng="f46"/>
                <a:arcTo wR="f47" hR="f48" stAng="f49" swAng="f50"/>
                <a:arcTo wR="f51" hR="f52" stAng="f13" swAng="f53"/>
                <a:arcTo wR="f54" hR="f29" stAng="f14" swAng="f55"/>
                <a:close/>
              </a:path>
              <a:path w="43200" h="43200" fill="none">
                <a:moveTo>
                  <a:pt x="f56" y="f57"/>
                </a:moveTo>
                <a:arcTo wR="f54" hR="f29" stAng="f58" swAng="f59"/>
                <a:moveTo>
                  <a:pt x="f60" y="f61"/>
                </a:moveTo>
                <a:arcTo wR="f51" hR="f52" stAng="f62" swAng="f63"/>
                <a:moveTo>
                  <a:pt x="f64" y="f65"/>
                </a:moveTo>
                <a:arcTo wR="f43" hR="f44" stAng="f66" swAng="f67"/>
                <a:moveTo>
                  <a:pt x="f68" y="f69"/>
                </a:moveTo>
                <a:arcTo wR="f43" hR="f44" stAng="f70" swAng="f71"/>
                <a:moveTo>
                  <a:pt x="f72" y="f73"/>
                </a:moveTo>
                <a:arcTo wR="f39" hR="f40" stAng="f15" swAng="f74"/>
                <a:moveTo>
                  <a:pt x="f75" y="f76"/>
                </a:moveTo>
                <a:arcTo wR="f25" hR="f34" stAng="f77" swAng="f78"/>
                <a:moveTo>
                  <a:pt x="f79" y="f80"/>
                </a:moveTo>
                <a:arcTo wR="f31" hR="f32" stAng="f16" swAng="f81"/>
                <a:moveTo>
                  <a:pt x="f82" y="f83"/>
                </a:moveTo>
                <a:arcTo wR="f31" hR="f32" stAng="f17" swAng="f84"/>
                <a:moveTo>
                  <a:pt x="f85" y="f86"/>
                </a:moveTo>
                <a:arcTo wR="f28" hR="f29" stAng="f18" swAng="f87"/>
                <a:moveTo>
                  <a:pt x="f88" y="f89"/>
                </a:moveTo>
                <a:arcTo wR="f22" hR="f23" stAng="f19" swAng="f90"/>
                <a:moveTo>
                  <a:pt x="f91" y="f92"/>
                </a:moveTo>
                <a:arcTo wR="f22" hR="f23" stAng="f93" swAng="f94"/>
              </a:path>
            </a:pathLst>
          </a:custGeom>
          <a:solidFill>
            <a:srgbClr val="FFF1F1"/>
          </a:solidFill>
          <a:ln w="19046" cap="flat">
            <a:solidFill>
              <a:srgbClr val="FF7675"/>
            </a:solidFill>
            <a:prstDash val="solid"/>
            <a:miter/>
          </a:ln>
        </p:spPr>
        <p:txBody>
          <a:bodyPr vert="horz" wrap="square" lIns="0" tIns="45720" rIns="0" bIns="144000" anchor="ctr" anchorCtr="0" compatLnSpc="1">
            <a:no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endParaRPr lang="de-DE" sz="1400" kern="150" dirty="0">
              <a:solidFill>
                <a:srgbClr val="FF7675"/>
              </a:solidFill>
              <a:latin typeface="Lyon Text Regular" panose="02000503070000020004" pitchFamily="50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Tabelle 11">
            <a:extLst>
              <a:ext uri="{FF2B5EF4-FFF2-40B4-BE49-F238E27FC236}">
                <a16:creationId xmlns:a16="http://schemas.microsoft.com/office/drawing/2014/main" id="{EEF2E6F5-CA81-38AB-DF75-DF8A23D656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607403"/>
              </p:ext>
            </p:extLst>
          </p:nvPr>
        </p:nvGraphicFramePr>
        <p:xfrm>
          <a:off x="245174" y="120394"/>
          <a:ext cx="3131483" cy="389128"/>
        </p:xfrm>
        <a:graphic>
          <a:graphicData uri="http://schemas.openxmlformats.org/drawingml/2006/table">
            <a:tbl>
              <a:tblPr firstRow="1" firstCol="1" bandRow="1"/>
              <a:tblGrid>
                <a:gridCol w="3131483">
                  <a:extLst>
                    <a:ext uri="{9D8B030D-6E8A-4147-A177-3AD203B41FA5}">
                      <a16:colId xmlns:a16="http://schemas.microsoft.com/office/drawing/2014/main" val="1611793249"/>
                    </a:ext>
                  </a:extLst>
                </a:gridCol>
              </a:tblGrid>
              <a:tr h="150207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buNone/>
                      </a:pPr>
                      <a:r>
                        <a:rPr lang="de-DE" sz="700" cap="all" dirty="0" err="1">
                          <a:solidFill>
                            <a:srgbClr val="28717D"/>
                          </a:solidFill>
                          <a:effectLst/>
                          <a:latin typeface="Ciutadella Rounded Regular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UnterrichtsIMPULSE</a:t>
                      </a:r>
                      <a:r>
                        <a:rPr lang="de-DE" sz="700" cap="all" dirty="0">
                          <a:solidFill>
                            <a:srgbClr val="28717D"/>
                          </a:solidFill>
                          <a:effectLst/>
                          <a:latin typeface="Ciutadella Rounded Regular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700" cap="all" dirty="0" err="1">
                          <a:solidFill>
                            <a:srgbClr val="28717D"/>
                          </a:solidFill>
                          <a:effectLst/>
                          <a:latin typeface="Ciutadella Rounded Regular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stark:zusammen</a:t>
                      </a:r>
                      <a:endParaRPr lang="de-DE" sz="1200" cap="all" dirty="0">
                        <a:solidFill>
                          <a:srgbClr val="28717D"/>
                        </a:solidFill>
                        <a:effectLst/>
                        <a:latin typeface="Ciutadella Rounded Regular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9922304"/>
                  </a:ext>
                </a:extLst>
              </a:tr>
              <a:tr h="150207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buNone/>
                      </a:pPr>
                      <a:r>
                        <a:rPr lang="de-DE" sz="700" cap="all" dirty="0">
                          <a:solidFill>
                            <a:srgbClr val="28717D"/>
                          </a:solidFill>
                          <a:effectLst/>
                          <a:latin typeface="Ciutadella Rounded Regular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Thema 1: Gefühle checken: Einsamkeit verstehen – gemeinsam hinschauen</a:t>
                      </a:r>
                      <a:endParaRPr lang="de-DE" sz="1200" cap="all" dirty="0">
                        <a:solidFill>
                          <a:srgbClr val="28717D"/>
                        </a:solidFill>
                        <a:effectLst/>
                        <a:latin typeface="Ciutadella Rounded Regular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1855863"/>
                  </a:ext>
                </a:extLst>
              </a:tr>
            </a:tbl>
          </a:graphicData>
        </a:graphic>
      </p:graphicFrame>
      <p:sp>
        <p:nvSpPr>
          <p:cNvPr id="14" name="Textfeld 13">
            <a:extLst>
              <a:ext uri="{FF2B5EF4-FFF2-40B4-BE49-F238E27FC236}">
                <a16:creationId xmlns:a16="http://schemas.microsoft.com/office/drawing/2014/main" id="{8E23B70B-0FD6-D1BD-1A21-DA3F064040FE}"/>
              </a:ext>
            </a:extLst>
          </p:cNvPr>
          <p:cNvSpPr txBox="1"/>
          <p:nvPr/>
        </p:nvSpPr>
        <p:spPr>
          <a:xfrm>
            <a:off x="2476169" y="977999"/>
            <a:ext cx="4953662" cy="3254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800"/>
              </a:lnSpc>
              <a:buNone/>
            </a:pPr>
            <a:r>
              <a:rPr lang="de-DE" sz="1800" cap="all" dirty="0">
                <a:solidFill>
                  <a:srgbClr val="28717D"/>
                </a:solidFill>
                <a:effectLst/>
                <a:latin typeface="Ciutadella Rounded Regular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de-DE" sz="1800" dirty="0">
                <a:solidFill>
                  <a:srgbClr val="28717D"/>
                </a:solidFill>
                <a:effectLst/>
                <a:latin typeface="Ciutadella Rounded Regular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Einsamkeitswölkchen</a:t>
            </a:r>
            <a:r>
              <a:rPr lang="de-DE" sz="1800" cap="all" dirty="0">
                <a:solidFill>
                  <a:srgbClr val="28717D"/>
                </a:solidFill>
                <a:effectLst/>
                <a:latin typeface="Ciutadella Rounded Regular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</a:p>
        </p:txBody>
      </p:sp>
      <p:pic>
        <p:nvPicPr>
          <p:cNvPr id="90" name="Grafik 89" descr="Ein Bild, das Schrift, Grafiken, Grafikdesign, Poster enthält.&#10;&#10;KI-generierte Inhalte können fehlerhaft sein.">
            <a:extLst>
              <a:ext uri="{FF2B5EF4-FFF2-40B4-BE49-F238E27FC236}">
                <a16:creationId xmlns:a16="http://schemas.microsoft.com/office/drawing/2014/main" id="{00FF9F43-DC88-6B27-6AE5-BBC0C28E08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0322" y="205420"/>
            <a:ext cx="1144256" cy="384983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rafik 90" descr="Ein Bild, das Schrift, Grafiken, Design, Text enthält.&#10;&#10;KI-generierte Inhalte können fehlerhaft sein.">
            <a:extLst>
              <a:ext uri="{FF2B5EF4-FFF2-40B4-BE49-F238E27FC236}">
                <a16:creationId xmlns:a16="http://schemas.microsoft.com/office/drawing/2014/main" id="{2D02F61B-764F-E98A-F859-17698F22D6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464" y="202793"/>
            <a:ext cx="486362" cy="379422"/>
          </a:xfrm>
          <a:prstGeom prst="rect">
            <a:avLst/>
          </a:prstGeom>
        </p:spPr>
      </p:pic>
      <p:sp>
        <p:nvSpPr>
          <p:cNvPr id="93" name="Textfeld 92">
            <a:extLst>
              <a:ext uri="{FF2B5EF4-FFF2-40B4-BE49-F238E27FC236}">
                <a16:creationId xmlns:a16="http://schemas.microsoft.com/office/drawing/2014/main" id="{8241D8EE-77A9-D6C1-E0A5-67A5C01FB1C0}"/>
              </a:ext>
            </a:extLst>
          </p:cNvPr>
          <p:cNvSpPr txBox="1"/>
          <p:nvPr/>
        </p:nvSpPr>
        <p:spPr>
          <a:xfrm>
            <a:off x="8376503" y="6610220"/>
            <a:ext cx="1465744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dirty="0">
                <a:latin typeface="Lyon Text Regular" panose="02000503070000020004" pitchFamily="50" charset="0"/>
              </a:rPr>
              <a:t>© Team Gesundheit GmbH 2026</a:t>
            </a:r>
          </a:p>
        </p:txBody>
      </p:sp>
    </p:spTree>
    <p:extLst>
      <p:ext uri="{BB962C8B-B14F-4D97-AF65-F5344CB8AC3E}">
        <p14:creationId xmlns:p14="http://schemas.microsoft.com/office/powerpoint/2010/main" val="1527113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59832E84E3DDC4A92410567A91D91BC" ma:contentTypeVersion="4" ma:contentTypeDescription="Ein neues Dokument erstellen." ma:contentTypeScope="" ma:versionID="1729d4b014284f2dfe013fb8e8a71cbb">
  <xsd:schema xmlns:xsd="http://www.w3.org/2001/XMLSchema" xmlns:xs="http://www.w3.org/2001/XMLSchema" xmlns:p="http://schemas.microsoft.com/office/2006/metadata/properties" xmlns:ns2="1d025871-072b-4f5f-99d6-7ebdffff783d" targetNamespace="http://schemas.microsoft.com/office/2006/metadata/properties" ma:root="true" ma:fieldsID="9b44b517e7eda8be5981369a48c032dd" ns2:_="">
    <xsd:import namespace="1d025871-072b-4f5f-99d6-7ebdffff78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025871-072b-4f5f-99d6-7ebdffff78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63F257C-E9CB-449E-B5AF-CB90242FE13C}"/>
</file>

<file path=customXml/itemProps2.xml><?xml version="1.0" encoding="utf-8"?>
<ds:datastoreItem xmlns:ds="http://schemas.openxmlformats.org/officeDocument/2006/customXml" ds:itemID="{8A68E5F6-764F-4628-B540-99EEAEAB7B1B}"/>
</file>

<file path=customXml/itemProps3.xml><?xml version="1.0" encoding="utf-8"?>
<ds:datastoreItem xmlns:ds="http://schemas.openxmlformats.org/officeDocument/2006/customXml" ds:itemID="{9A46C65E-7332-424C-BDF3-889621DB28F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</Words>
  <Application>Microsoft Office PowerPoint</Application>
  <PresentationFormat>A4-Papier (210 x 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Ciutadella Rounded Regular</vt:lpstr>
      <vt:lpstr>Lyon Text Regular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Brenner, Julia</dc:creator>
  <cp:lastModifiedBy>Schrader, Maja</cp:lastModifiedBy>
  <cp:revision>5</cp:revision>
  <dcterms:created xsi:type="dcterms:W3CDTF">2026-02-16T07:41:15Z</dcterms:created>
  <dcterms:modified xsi:type="dcterms:W3CDTF">2026-03-12T08:44:56Z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0x010100559832E84E3DDC4A92410567A91D91BC</vt:lpwstr>
  </property>
</Properties>
</file>