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75"/>
    <a:srgbClr val="FF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0B648-1F41-4573-9E13-FEBE61565919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DE5D-786E-482A-9022-868DBB7268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8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0DE5D-786E-482A-9022-868DBB7268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63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0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08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21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43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82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82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82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66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2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4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15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42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5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EC123-B041-4866-B177-F34A0A47D0B4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E5BFC-E255-495E-B2FE-AAE2DEE32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EF2E6F5-CA81-38AB-DF75-DF8A23D65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2474"/>
              </p:ext>
            </p:extLst>
          </p:nvPr>
        </p:nvGraphicFramePr>
        <p:xfrm>
          <a:off x="12162809" y="230059"/>
          <a:ext cx="4838860" cy="408940"/>
        </p:xfrm>
        <a:graphic>
          <a:graphicData uri="http://schemas.openxmlformats.org/drawingml/2006/table">
            <a:tbl>
              <a:tblPr firstRow="1" firstCol="1" bandRow="1"/>
              <a:tblGrid>
                <a:gridCol w="4838860">
                  <a:extLst>
                    <a:ext uri="{9D8B030D-6E8A-4147-A177-3AD203B41FA5}">
                      <a16:colId xmlns:a16="http://schemas.microsoft.com/office/drawing/2014/main" val="1611793249"/>
                    </a:ext>
                  </a:extLst>
                </a:gridCol>
              </a:tblGrid>
              <a:tr h="14955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buNone/>
                      </a:pPr>
                      <a:r>
                        <a:rPr lang="de-DE" sz="1000" cap="all" dirty="0" err="1">
                          <a:solidFill>
                            <a:srgbClr val="28717D"/>
                          </a:solidFill>
                          <a:effectLst/>
                          <a:latin typeface="Ciutadella Rounded Regular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UnterrichtsIMPULSE</a:t>
                      </a:r>
                      <a:r>
                        <a:rPr lang="de-DE" sz="1000" cap="all" dirty="0">
                          <a:solidFill>
                            <a:srgbClr val="28717D"/>
                          </a:solidFill>
                          <a:effectLst/>
                          <a:latin typeface="Ciutadella Rounded Regular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cap="all" dirty="0" err="1">
                          <a:solidFill>
                            <a:srgbClr val="28717D"/>
                          </a:solidFill>
                          <a:effectLst/>
                          <a:latin typeface="Ciutadella Rounded Regular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stark:zusammen</a:t>
                      </a:r>
                      <a:endParaRPr lang="de-DE" sz="1800" cap="all" dirty="0">
                        <a:solidFill>
                          <a:srgbClr val="28717D"/>
                        </a:solidFill>
                        <a:effectLst/>
                        <a:latin typeface="Ciutadella Rounded Regular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922304"/>
                  </a:ext>
                </a:extLst>
              </a:tr>
              <a:tr h="14955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buNone/>
                      </a:pPr>
                      <a:r>
                        <a:rPr lang="de-DE" sz="1000" cap="all" dirty="0">
                          <a:solidFill>
                            <a:srgbClr val="28717D"/>
                          </a:solidFill>
                          <a:effectLst/>
                          <a:latin typeface="Ciutadella Rounded Regular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Thema 1: Gefühle checken: Einsamkeit verstehen – gemeinsam hinschauen</a:t>
                      </a:r>
                      <a:endParaRPr lang="de-DE" sz="1800" cap="all" dirty="0">
                        <a:solidFill>
                          <a:srgbClr val="28717D"/>
                        </a:solidFill>
                        <a:effectLst/>
                        <a:latin typeface="Ciutadella Rounded Regular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85586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8AC12E07-1A48-1F06-2689-46A9A5A6496D}"/>
              </a:ext>
            </a:extLst>
          </p:cNvPr>
          <p:cNvSpPr txBox="1"/>
          <p:nvPr/>
        </p:nvSpPr>
        <p:spPr>
          <a:xfrm>
            <a:off x="14151629" y="9429720"/>
            <a:ext cx="42216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95575" algn="l"/>
              </a:tabLst>
            </a:pPr>
            <a:r>
              <a:rPr lang="de-DE" sz="700" dirty="0">
                <a:latin typeface="Lyon Text Regular" panose="02000503070000020004" pitchFamily="50" charset="0"/>
              </a:rPr>
              <a:t>Hinweis: Die Bilder wurden mithilfe Künstlicher Intelligenz generiert.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6F7A57-BA53-2894-7F98-AD005284B873}"/>
              </a:ext>
            </a:extLst>
          </p:cNvPr>
          <p:cNvSpPr txBox="1"/>
          <p:nvPr/>
        </p:nvSpPr>
        <p:spPr>
          <a:xfrm rot="16200000">
            <a:off x="-804465" y="8553899"/>
            <a:ext cx="206882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latin typeface="Lyon Text Regular" panose="02000503070000020004" pitchFamily="50" charset="0"/>
              </a:rPr>
              <a:t>© Team Gesundheit GmbH 2026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9FEACF-5D89-9B96-2E2F-A15063BF3B17}"/>
              </a:ext>
            </a:extLst>
          </p:cNvPr>
          <p:cNvGrpSpPr/>
          <p:nvPr/>
        </p:nvGrpSpPr>
        <p:grpSpPr>
          <a:xfrm>
            <a:off x="603504" y="1783080"/>
            <a:ext cx="16398165" cy="5836432"/>
            <a:chOff x="329977" y="2035984"/>
            <a:chExt cx="16741440" cy="558352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27869C9-6C9A-C31E-563A-6EE42E3DD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77" y="2035984"/>
              <a:ext cx="8375292" cy="5583528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F763849-82E3-9B02-8B4D-6606455F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125" y="2035984"/>
              <a:ext cx="8375292" cy="558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11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Benutzerdefiniert</PresentationFormat>
  <Paragraphs>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Ciutadella Rounded Regular</vt:lpstr>
      <vt:lpstr>Lyon Text Regular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Brenner, Julia</dc:creator>
  <cp:lastModifiedBy>Brenner, Julia</cp:lastModifiedBy>
  <cp:revision>14</cp:revision>
  <dcterms:created xsi:type="dcterms:W3CDTF">2026-02-16T07:41:15Z</dcterms:created>
  <dcterms:modified xsi:type="dcterms:W3CDTF">2026-03-24T11:04:41Z</dcterms:modified>
</cp:coreProperties>
</file>