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sldIdLst>
    <p:sldId id="256" r:id="rId2"/>
  </p:sldIdLst>
  <p:sldSz cx="17610138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75"/>
    <a:srgbClr val="FF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4660"/>
  </p:normalViewPr>
  <p:slideViewPr>
    <p:cSldViewPr snapToGrid="0">
      <p:cViewPr>
        <p:scale>
          <a:sx n="100" d="100"/>
          <a:sy n="100" d="100"/>
        </p:scale>
        <p:origin x="-1224" y="-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0B648-1F41-4573-9E13-FEBE61565919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0DE5D-786E-482A-9022-868DBB7268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58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0DE5D-786E-482A-9022-868DBB7268C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63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0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08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21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43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82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82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82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66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25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34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5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42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4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7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8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EEF2E6F5-CA81-38AB-DF75-DF8A23D65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2474"/>
              </p:ext>
            </p:extLst>
          </p:nvPr>
        </p:nvGraphicFramePr>
        <p:xfrm>
          <a:off x="12162809" y="230059"/>
          <a:ext cx="4838860" cy="408940"/>
        </p:xfrm>
        <a:graphic>
          <a:graphicData uri="http://schemas.openxmlformats.org/drawingml/2006/table">
            <a:tbl>
              <a:tblPr firstRow="1" firstCol="1" bandRow="1"/>
              <a:tblGrid>
                <a:gridCol w="4838860">
                  <a:extLst>
                    <a:ext uri="{9D8B030D-6E8A-4147-A177-3AD203B41FA5}">
                      <a16:colId xmlns:a16="http://schemas.microsoft.com/office/drawing/2014/main" val="1611793249"/>
                    </a:ext>
                  </a:extLst>
                </a:gridCol>
              </a:tblGrid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1000" cap="all" dirty="0" err="1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UnterrichtsIMPULSE</a:t>
                      </a:r>
                      <a:r>
                        <a:rPr lang="de-DE" sz="10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000" cap="all" dirty="0" err="1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stark:zusammen</a:t>
                      </a:r>
                      <a:endParaRPr lang="de-DE" sz="18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22304"/>
                  </a:ext>
                </a:extLst>
              </a:tr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10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Thema 1: Gefühle checken: Einsamkeit verstehen – gemeinsam hinschauen</a:t>
                      </a:r>
                      <a:endParaRPr lang="de-DE" sz="18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5586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74A8FAA-6960-213F-D217-F6D04F9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3" y="1986694"/>
            <a:ext cx="3504502" cy="5256752"/>
          </a:xfrm>
          <a:prstGeom prst="rect">
            <a:avLst/>
          </a:prstGeom>
          <a:ln w="76200">
            <a:solidFill>
              <a:srgbClr val="FF7675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AC12E07-1A48-1F06-2689-46A9A5A6496D}"/>
              </a:ext>
            </a:extLst>
          </p:cNvPr>
          <p:cNvSpPr txBox="1"/>
          <p:nvPr/>
        </p:nvSpPr>
        <p:spPr>
          <a:xfrm>
            <a:off x="14151629" y="9429720"/>
            <a:ext cx="422164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695575" algn="l"/>
              </a:tabLst>
            </a:pPr>
            <a:r>
              <a:rPr lang="de-DE" sz="700" dirty="0">
                <a:latin typeface="Lyon Text Regular" panose="02000503070000020004" pitchFamily="50" charset="0"/>
              </a:rPr>
              <a:t>Hinweis: Die Bilder wurden mithilfe Künstlicher Intelligenz generiert.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6F7A57-BA53-2894-7F98-AD005284B873}"/>
              </a:ext>
            </a:extLst>
          </p:cNvPr>
          <p:cNvSpPr txBox="1"/>
          <p:nvPr/>
        </p:nvSpPr>
        <p:spPr>
          <a:xfrm rot="16200000">
            <a:off x="-804465" y="8553899"/>
            <a:ext cx="206882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© Team Gesundheit GmbH 2026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B63B0C-CAC7-BDDC-E328-5A687B280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11" y="1986694"/>
            <a:ext cx="3504502" cy="5256752"/>
          </a:xfrm>
          <a:prstGeom prst="rect">
            <a:avLst/>
          </a:prstGeom>
          <a:ln w="76200">
            <a:solidFill>
              <a:srgbClr val="FF7675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B6E7A8-EEE1-4C4D-1CF9-8376EB33E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939" y="1986694"/>
            <a:ext cx="3504502" cy="5256752"/>
          </a:xfrm>
          <a:prstGeom prst="rect">
            <a:avLst/>
          </a:prstGeom>
          <a:ln w="76200">
            <a:solidFill>
              <a:srgbClr val="FF7675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3EA891-D995-FED6-81D7-547836446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867" y="1986694"/>
            <a:ext cx="3504502" cy="5256752"/>
          </a:xfrm>
          <a:prstGeom prst="rect">
            <a:avLst/>
          </a:prstGeom>
          <a:ln w="76200">
            <a:solidFill>
              <a:srgbClr val="FF7675"/>
            </a:solidFill>
          </a:ln>
        </p:spPr>
      </p:pic>
    </p:spTree>
    <p:extLst>
      <p:ext uri="{BB962C8B-B14F-4D97-AF65-F5344CB8AC3E}">
        <p14:creationId xmlns:p14="http://schemas.microsoft.com/office/powerpoint/2010/main" val="152711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9832E84E3DDC4A92410567A91D91BC" ma:contentTypeVersion="4" ma:contentTypeDescription="Ein neues Dokument erstellen." ma:contentTypeScope="" ma:versionID="1729d4b014284f2dfe013fb8e8a71cbb">
  <xsd:schema xmlns:xsd="http://www.w3.org/2001/XMLSchema" xmlns:xs="http://www.w3.org/2001/XMLSchema" xmlns:p="http://schemas.microsoft.com/office/2006/metadata/properties" xmlns:ns2="1d025871-072b-4f5f-99d6-7ebdffff783d" targetNamespace="http://schemas.microsoft.com/office/2006/metadata/properties" ma:root="true" ma:fieldsID="9b44b517e7eda8be5981369a48c032dd" ns2:_="">
    <xsd:import namespace="1d025871-072b-4f5f-99d6-7ebdffff7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25871-072b-4f5f-99d6-7ebdffff7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7C6AFF-B71F-4FAE-9923-F7FE50D6F561}"/>
</file>

<file path=customXml/itemProps2.xml><?xml version="1.0" encoding="utf-8"?>
<ds:datastoreItem xmlns:ds="http://schemas.openxmlformats.org/officeDocument/2006/customXml" ds:itemID="{021F1122-D686-48CB-B106-813197AEAF89}"/>
</file>

<file path=customXml/itemProps3.xml><?xml version="1.0" encoding="utf-8"?>
<ds:datastoreItem xmlns:ds="http://schemas.openxmlformats.org/officeDocument/2006/customXml" ds:itemID="{FAA6952B-A86E-4571-9F10-9C2F9A96078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</Words>
  <Application>Microsoft Office PowerPoint</Application>
  <PresentationFormat>Benutzerdefiniert</PresentationFormat>
  <Paragraphs>5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Ciutadella Rounded Regular</vt:lpstr>
      <vt:lpstr>Lyon Text Regular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Brenner, Julia</dc:creator>
  <cp:lastModifiedBy>Schrader, Maja</cp:lastModifiedBy>
  <cp:revision>11</cp:revision>
  <dcterms:created xsi:type="dcterms:W3CDTF">2026-02-16T07:41:15Z</dcterms:created>
  <dcterms:modified xsi:type="dcterms:W3CDTF">2026-03-12T08:53:27Z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0x010100559832E84E3DDC4A92410567A91D91BC</vt:lpwstr>
  </property>
</Properties>
</file>